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8F78-C450-4862-9CED-77076FBB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AFF-0451-4B5C-88A6-A3B26BFB3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D6A6-85F2-490E-810A-60DFB44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264F-60DD-4463-BA8D-87B9FD20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50CE-E41A-4D75-9A97-52CC2F6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3984-5C94-41A8-B7C1-40B27F3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72F4-97DD-4DF9-B954-8A59A2CA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D01-B32F-4DD7-9177-CC1E9627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F28D-AF91-4065-A01A-961937B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09C-5B8F-49C5-B8E3-8F2F0EC1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AE0D-437D-4866-8AE5-5BE2BAD8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6789-7CC9-46A8-BE95-82E4C912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BC03-B376-491A-85DD-C1033C7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A0FF-1B1F-48CC-BC3C-D12EE51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CEFC-CE0D-4D2B-A185-98C236A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23F-B573-479B-B93C-8792262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831-A088-4C4B-A60B-9674A6DA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2A59-2C42-491E-A867-18BE59D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B493-9C1F-4B83-839C-CC36955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A7D-EFF9-4472-8226-9FE75133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183-82A6-4372-A315-BD37E2C8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442C-72D1-485A-9D19-A7810B4D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3F7E-8B9F-4625-A805-378ECE5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2C30-5789-425E-800F-4E28D31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915-3A0A-4CD0-B97A-F03E732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180-8F0D-4416-A0FC-F90879D8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6175-4D9F-4A1A-B910-86B90F1A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A5B9-3593-4F06-9936-48ECACB3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7514-0F79-4357-ACDD-1527ED4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6612-487D-4DAE-B810-F673D81E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30B5-46E8-4965-95C3-4C859B4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ED-7EAE-4D87-8093-5F7E5DC6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736C-53D2-4505-8365-8093D5A0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01730-257A-4490-BC4E-5A577C86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5CC4-2B39-4DD2-84B0-7032B5CB4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A96CA-3F2D-4D7C-89F0-F2B9AFAC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000A1-C8B7-45BE-9C76-29486B43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86365-E84B-49F3-8879-2AC6DE2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D48C8-6ACE-4B02-B0A5-96FED5F2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936C-B79A-407A-A551-F99EBBB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FDE85-35D1-4764-9B59-747BF04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C2768-4BDA-4A2C-81DE-61C0536D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228FF-B957-4798-B1D7-8441FB2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2CFF7-A447-4AD7-B14B-C86BB73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39409-BC98-4DF7-A9A2-BE76815F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23E7-E21B-4A6C-A90C-6E181EC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8D1E-44B4-47D0-8DD6-0A59AD52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991A-0600-41E0-B87F-B2051D27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F680-1208-4D0B-8D82-C75F08C4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E0B5-BFAA-44AB-A78D-C7D63E1E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5FF6-62E5-4197-9796-8D10200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3D67-B758-42FB-9E60-3B8426C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D8F9-4431-4CC2-A8CA-850ED4C4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A2D8A-AD5F-4E91-B097-AA2FD864B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DF41-4DFC-4133-A3FF-5C9FF248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A5CD-BCD6-493B-93B0-AFDCA218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E668-AD04-418F-8E70-7CAE91B1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1A8D-70B7-4ACB-AF2B-EF605B87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033F-5DAB-4C26-9C8A-F7D1E31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78D6-7207-4332-960E-18A0F5DC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FAB6-6714-45F5-8E14-AFF40F9D1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1445-8A45-4836-9C5F-041B9F1FAC4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F7BF-46F5-4E23-A691-D401973D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6E3B-9174-4602-A6ED-28AF2BEB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13.xml"/><Relationship Id="rId21" Type="http://schemas.openxmlformats.org/officeDocument/2006/relationships/image" Target="../media/image17.png"/><Relationship Id="rId7" Type="http://schemas.openxmlformats.org/officeDocument/2006/relationships/tags" Target="../tags/tag17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1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11.png"/><Relationship Id="rId10" Type="http://schemas.openxmlformats.org/officeDocument/2006/relationships/tags" Target="../tags/tag20.xml"/><Relationship Id="rId19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33594-FA3A-4843-8292-1D1F7FEC07EF}"/>
              </a:ext>
            </a:extLst>
          </p:cNvPr>
          <p:cNvSpPr/>
          <p:nvPr/>
        </p:nvSpPr>
        <p:spPr>
          <a:xfrm>
            <a:off x="2530823" y="3014570"/>
            <a:ext cx="1923190" cy="91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8E513C-F60D-4B60-AD0C-F07A80F0E506}"/>
              </a:ext>
            </a:extLst>
          </p:cNvPr>
          <p:cNvSpPr/>
          <p:nvPr/>
        </p:nvSpPr>
        <p:spPr>
          <a:xfrm>
            <a:off x="3692999" y="3014570"/>
            <a:ext cx="766916" cy="3185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E4C3B6-FBD3-4F87-ADE3-7DE5E7FDB594}"/>
              </a:ext>
            </a:extLst>
          </p:cNvPr>
          <p:cNvSpPr/>
          <p:nvPr/>
        </p:nvSpPr>
        <p:spPr>
          <a:xfrm>
            <a:off x="2613414" y="3840480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41B58-E5EA-4C10-A5D5-D213D8912C42}"/>
              </a:ext>
            </a:extLst>
          </p:cNvPr>
          <p:cNvSpPr/>
          <p:nvPr/>
        </p:nvSpPr>
        <p:spPr>
          <a:xfrm>
            <a:off x="3839497" y="3840479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22E15B6-1017-4C1B-BABB-1150A30E0CC9}"/>
              </a:ext>
            </a:extLst>
          </p:cNvPr>
          <p:cNvSpPr/>
          <p:nvPr/>
        </p:nvSpPr>
        <p:spPr>
          <a:xfrm>
            <a:off x="6841287" y="3187129"/>
            <a:ext cx="525042" cy="5073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1DCCD3-9EE5-41F9-AF26-FEB3AA7F129A}"/>
              </a:ext>
            </a:extLst>
          </p:cNvPr>
          <p:cNvSpPr/>
          <p:nvPr/>
        </p:nvSpPr>
        <p:spPr>
          <a:xfrm>
            <a:off x="3412777" y="3392123"/>
            <a:ext cx="159282" cy="159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E52B2E2-12D5-4C84-BB49-0B3AD86467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0" y="3142908"/>
            <a:ext cx="356675" cy="49842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D54CB-912D-499D-8FA8-544B7EC6D3E6}"/>
              </a:ext>
            </a:extLst>
          </p:cNvPr>
          <p:cNvCxnSpPr>
            <a:stCxn id="6" idx="3"/>
          </p:cNvCxnSpPr>
          <p:nvPr/>
        </p:nvCxnSpPr>
        <p:spPr>
          <a:xfrm>
            <a:off x="4454013" y="3471764"/>
            <a:ext cx="8967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59BA9AC-05C1-42E5-B77D-31397B1EA0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84" y="3130476"/>
            <a:ext cx="874667" cy="1752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A5A727B-5458-4049-9760-459B924822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04" y="2761807"/>
            <a:ext cx="591223" cy="4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EF0948-6579-4E47-948A-3B5405B96D45}"/>
              </a:ext>
            </a:extLst>
          </p:cNvPr>
          <p:cNvGrpSpPr/>
          <p:nvPr/>
        </p:nvGrpSpPr>
        <p:grpSpPr>
          <a:xfrm rot="20278385">
            <a:off x="0" y="2761807"/>
            <a:ext cx="12192000" cy="1639112"/>
            <a:chOff x="0" y="2761807"/>
            <a:chExt cx="12192000" cy="16391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57B194-BFF1-4FE5-A965-A420266353A6}"/>
                </a:ext>
              </a:extLst>
            </p:cNvPr>
            <p:cNvCxnSpPr/>
            <p:nvPr/>
          </p:nvCxnSpPr>
          <p:spPr>
            <a:xfrm>
              <a:off x="0" y="4400919"/>
              <a:ext cx="12192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133594-FA3A-4843-8292-1D1F7FEC07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8E513C-F60D-4B60-AD0C-F07A80F0E50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4C3B6-FBD3-4F87-ADE3-7DE5E7FDB594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41B58-E5EA-4C10-A5D5-D213D8912C42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822E15B6-1017-4C1B-BABB-1150A30E0CC9}"/>
                </a:ext>
              </a:extLst>
            </p:cNvPr>
            <p:cNvSpPr/>
            <p:nvPr/>
          </p:nvSpPr>
          <p:spPr>
            <a:xfrm>
              <a:off x="6841287" y="3187129"/>
              <a:ext cx="525042" cy="507338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1DCCD3-9EE5-41F9-AF26-FEB3AA7F129A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E52B2E2-12D5-4C84-BB49-0B3AD864673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350" y="3142908"/>
              <a:ext cx="356675" cy="498429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5D54CB-912D-499D-8FA8-544B7EC6D3E6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454013" y="3471764"/>
              <a:ext cx="8967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9BA9AC-05C1-42E5-B77D-31397B1EA02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684" y="3130476"/>
              <a:ext cx="874667" cy="1752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A5A727B-5458-4049-9760-459B924822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804" y="2761807"/>
              <a:ext cx="591223" cy="454627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91B027-3C77-41B7-A36F-018595A54A9E}"/>
              </a:ext>
            </a:extLst>
          </p:cNvPr>
          <p:cNvCxnSpPr/>
          <p:nvPr/>
        </p:nvCxnSpPr>
        <p:spPr>
          <a:xfrm>
            <a:off x="752328" y="6627355"/>
            <a:ext cx="113898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5E09205-15DA-4ECB-8A23-529D1841ACB6}"/>
              </a:ext>
            </a:extLst>
          </p:cNvPr>
          <p:cNvSpPr/>
          <p:nvPr/>
        </p:nvSpPr>
        <p:spPr>
          <a:xfrm>
            <a:off x="1481504" y="5758170"/>
            <a:ext cx="914400" cy="914400"/>
          </a:xfrm>
          <a:prstGeom prst="arc">
            <a:avLst>
              <a:gd name="adj1" fmla="val 19819733"/>
              <a:gd name="adj2" fmla="val 377924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7786EF-169E-471E-993B-EE782FDF1A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16" y="5982416"/>
            <a:ext cx="528515" cy="42168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24018C-4B53-4C09-AC1C-D08F8556760B}"/>
              </a:ext>
            </a:extLst>
          </p:cNvPr>
          <p:cNvCxnSpPr/>
          <p:nvPr/>
        </p:nvCxnSpPr>
        <p:spPr>
          <a:xfrm flipV="1">
            <a:off x="752328" y="6137031"/>
            <a:ext cx="1186376" cy="4903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5E038-0252-4253-B08B-E957E385AB1F}"/>
              </a:ext>
            </a:extLst>
          </p:cNvPr>
          <p:cNvCxnSpPr/>
          <p:nvPr/>
        </p:nvCxnSpPr>
        <p:spPr>
          <a:xfrm flipH="1" flipV="1">
            <a:off x="373673" y="5679831"/>
            <a:ext cx="378655" cy="9475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C76635F-5AF7-44DD-8349-407438194C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95" y="5825935"/>
            <a:ext cx="223407" cy="1994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54A156-8D87-4F02-BA19-2479217F61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3" y="5318913"/>
            <a:ext cx="207449" cy="28457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D2F366-682B-407E-B437-4B36159503D4}"/>
              </a:ext>
            </a:extLst>
          </p:cNvPr>
          <p:cNvCxnSpPr>
            <a:cxnSpLocks/>
          </p:cNvCxnSpPr>
          <p:nvPr/>
        </p:nvCxnSpPr>
        <p:spPr>
          <a:xfrm flipH="1">
            <a:off x="3611235" y="4480764"/>
            <a:ext cx="17560" cy="15361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857BBB8-829A-49CD-9228-842E9E57CC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25" y="5583933"/>
            <a:ext cx="950857" cy="2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D60BEEC-5E52-4FE3-90B8-4FFDDBB4367E}"/>
              </a:ext>
            </a:extLst>
          </p:cNvPr>
          <p:cNvGrpSpPr/>
          <p:nvPr/>
        </p:nvGrpSpPr>
        <p:grpSpPr>
          <a:xfrm>
            <a:off x="58993" y="3823270"/>
            <a:ext cx="803792" cy="577649"/>
            <a:chOff x="2530823" y="3014570"/>
            <a:chExt cx="1929092" cy="13863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133594-FA3A-4843-8292-1D1F7FEC07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8E513C-F60D-4B60-AD0C-F07A80F0E50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4C3B6-FBD3-4F87-ADE3-7DE5E7FDB594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41B58-E5EA-4C10-A5D5-D213D8912C42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1DCCD3-9EE5-41F9-AF26-FEB3AA7F129A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AF1EBA-F3B8-4979-ACC5-B2FD705DAA0E}"/>
              </a:ext>
            </a:extLst>
          </p:cNvPr>
          <p:cNvGrpSpPr/>
          <p:nvPr/>
        </p:nvGrpSpPr>
        <p:grpSpPr>
          <a:xfrm>
            <a:off x="315430" y="5052706"/>
            <a:ext cx="7549531" cy="685487"/>
            <a:chOff x="921943" y="5359564"/>
            <a:chExt cx="7549531" cy="68548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5CBCE4F-2F93-41E5-B4D2-9455FC42E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551293"/>
              <a:ext cx="74508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39CDE2-2A73-461D-BC61-5B33B6BBE4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8265E3-159B-4BBA-9776-EAE737C9E04B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27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FA96D1-8E6B-4286-911E-224C40887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6413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8FFDDDC-581A-4B54-8668-CC3716A0BE04}"/>
                </a:ext>
              </a:extLst>
            </p:cNvPr>
            <p:cNvCxnSpPr>
              <a:cxnSpLocks/>
            </p:cNvCxnSpPr>
            <p:nvPr/>
          </p:nvCxnSpPr>
          <p:spPr>
            <a:xfrm>
              <a:off x="2871300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B90966-C5ED-48C2-8764-A75F11F3C9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4995" y="5376276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060CF69-DDB2-4E09-BC17-3C9650B5289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43" y="5841061"/>
              <a:ext cx="178286" cy="20114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094ED88-94E9-4C87-B40D-295330EC99D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484" y="5841061"/>
              <a:ext cx="170667" cy="19809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CFCD9DF-3C06-4E9A-BEB0-3C832936837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270" y="5841061"/>
              <a:ext cx="176762" cy="19809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3C4429C-E488-467D-A3BD-16F7FF7F868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56" y="5841060"/>
              <a:ext cx="178286" cy="20114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4AB253E-64C9-4CE0-A96D-CE3451AB3C0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566" y="5846956"/>
              <a:ext cx="257524" cy="19809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8B9D7B-6B47-4182-B776-8D15D2E8E989}"/>
              </a:ext>
            </a:extLst>
          </p:cNvPr>
          <p:cNvGrpSpPr/>
          <p:nvPr/>
        </p:nvGrpSpPr>
        <p:grpSpPr>
          <a:xfrm>
            <a:off x="953732" y="3823270"/>
            <a:ext cx="803792" cy="577649"/>
            <a:chOff x="2530823" y="3014570"/>
            <a:chExt cx="1929092" cy="1386349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64EDFF1-2EF4-4972-BFE6-955ADFE00F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5F6ED837-E6FE-4173-A431-2646BFF8793E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5D255A-827E-4E85-9E5D-9AA547BF823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B3C929E-2C57-46C8-9C37-6EFED40B90A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850820C-6C8A-45DB-A917-0303565E33E4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6DC383-4E36-4224-AF40-EA108AAB9DE1}"/>
              </a:ext>
            </a:extLst>
          </p:cNvPr>
          <p:cNvGrpSpPr/>
          <p:nvPr/>
        </p:nvGrpSpPr>
        <p:grpSpPr>
          <a:xfrm>
            <a:off x="2377160" y="3823270"/>
            <a:ext cx="803792" cy="577649"/>
            <a:chOff x="2530823" y="3014570"/>
            <a:chExt cx="1929092" cy="1386349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650C8C0-0A5A-4C6C-B178-F883D7E311B8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B46ECD-BC47-4249-B111-2018B8B2C4A4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1816409-401A-4099-B0EC-4762BC2E993F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7CEFD8C-A7C9-42B1-9188-BF9E43596D9D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7735FC0-7B59-4E49-950A-A194E497B589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6D2C8F1-AFA2-4D53-B176-C9CDF25964FF}"/>
              </a:ext>
            </a:extLst>
          </p:cNvPr>
          <p:cNvGrpSpPr/>
          <p:nvPr/>
        </p:nvGrpSpPr>
        <p:grpSpPr>
          <a:xfrm>
            <a:off x="3939025" y="3824498"/>
            <a:ext cx="803792" cy="577649"/>
            <a:chOff x="2530823" y="3014570"/>
            <a:chExt cx="1929092" cy="1386349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A845AEC-4F60-42E7-B396-315B632503EB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FD6A85E-F4F5-4DD9-B179-6A4BB0B8418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B070D1D-574F-44A9-BDC9-5A0FF57B7CEC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BE27A2B-06F0-4665-93D9-8CE698E62E7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F38CBE-4B9F-4819-878D-BF609FEEAAC2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B6B2A3F-6393-4949-A5C1-414689A7B52A}"/>
              </a:ext>
            </a:extLst>
          </p:cNvPr>
          <p:cNvGrpSpPr/>
          <p:nvPr/>
        </p:nvGrpSpPr>
        <p:grpSpPr>
          <a:xfrm>
            <a:off x="8050678" y="3822043"/>
            <a:ext cx="803792" cy="577649"/>
            <a:chOff x="2530823" y="3014570"/>
            <a:chExt cx="1929092" cy="138634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EA2DBB6-069D-44ED-A09A-35FD7A05FCED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8522E24-5992-475A-B864-970A074AA712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B77C605-56CD-42E5-B34C-658DF6C71E8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0FA86E1-A454-493A-997E-B0CFE811D5AA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0DC03C8-1CD8-48CB-8727-8622310BC455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9DD366-E7BC-4FAB-AF2E-C147D1D33735}"/>
              </a:ext>
            </a:extLst>
          </p:cNvPr>
          <p:cNvSpPr txBox="1"/>
          <p:nvPr/>
        </p:nvSpPr>
        <p:spPr>
          <a:xfrm>
            <a:off x="5812230" y="2961475"/>
            <a:ext cx="10763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…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D735290-DF50-4E7F-A3A0-831870E1E0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0" y="3604763"/>
            <a:ext cx="295619" cy="21333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282D8C1-5EB4-4153-A9BD-F4122FD8A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6" y="3603520"/>
            <a:ext cx="288000" cy="21028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41DA36D7-07B1-4C2B-8659-CCF3A11AB4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90" y="3603520"/>
            <a:ext cx="294095" cy="21028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63607AA-E3FD-4A8B-8C1A-0BE458ABEB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0" y="3609937"/>
            <a:ext cx="295619" cy="21333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803523B-FE30-4E4E-8C5D-0D9B1A21AA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08" y="3609936"/>
            <a:ext cx="374857" cy="210286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BF99CEC-EA44-4FFE-A95F-6B762F549503}"/>
              </a:ext>
            </a:extLst>
          </p:cNvPr>
          <p:cNvCxnSpPr>
            <a:cxnSpLocks/>
            <a:stCxn id="173" idx="0"/>
            <a:endCxn id="6" idx="2"/>
          </p:cNvCxnSpPr>
          <p:nvPr/>
        </p:nvCxnSpPr>
        <p:spPr>
          <a:xfrm flipV="1">
            <a:off x="415827" y="4204267"/>
            <a:ext cx="43833" cy="95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11E71F5-42D4-43BB-9BD2-9FD99F7B0647}"/>
              </a:ext>
            </a:extLst>
          </p:cNvPr>
          <p:cNvCxnSpPr>
            <a:cxnSpLocks/>
            <a:stCxn id="174" idx="7"/>
            <a:endCxn id="107" idx="2"/>
          </p:cNvCxnSpPr>
          <p:nvPr/>
        </p:nvCxnSpPr>
        <p:spPr>
          <a:xfrm flipV="1">
            <a:off x="1055965" y="4204267"/>
            <a:ext cx="298434" cy="99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506AFE8-418B-49D1-A5F6-FFE2F831F14A}"/>
              </a:ext>
            </a:extLst>
          </p:cNvPr>
          <p:cNvCxnSpPr>
            <a:cxnSpLocks/>
            <a:stCxn id="175" idx="7"/>
            <a:endCxn id="113" idx="2"/>
          </p:cNvCxnSpPr>
          <p:nvPr/>
        </p:nvCxnSpPr>
        <p:spPr>
          <a:xfrm flipV="1">
            <a:off x="1689393" y="4204267"/>
            <a:ext cx="1088434" cy="98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06312C-87B8-4A91-88EA-8509D0DA39FB}"/>
              </a:ext>
            </a:extLst>
          </p:cNvPr>
          <p:cNvCxnSpPr>
            <a:cxnSpLocks/>
            <a:stCxn id="176" idx="7"/>
            <a:endCxn id="119" idx="2"/>
          </p:cNvCxnSpPr>
          <p:nvPr/>
        </p:nvCxnSpPr>
        <p:spPr>
          <a:xfrm flipV="1">
            <a:off x="2325248" y="4205495"/>
            <a:ext cx="2014444" cy="973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34D7A19C-7C42-4A21-B309-5598494C6CE1}"/>
              </a:ext>
            </a:extLst>
          </p:cNvPr>
          <p:cNvSpPr/>
          <p:nvPr/>
        </p:nvSpPr>
        <p:spPr>
          <a:xfrm>
            <a:off x="335001" y="5163609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894FFF8-A4C0-436C-87A2-C704ACA6B331}"/>
              </a:ext>
            </a:extLst>
          </p:cNvPr>
          <p:cNvSpPr/>
          <p:nvPr/>
        </p:nvSpPr>
        <p:spPr>
          <a:xfrm>
            <a:off x="917987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87F7775-374F-4C83-9A31-BDDA8197DED2}"/>
              </a:ext>
            </a:extLst>
          </p:cNvPr>
          <p:cNvSpPr/>
          <p:nvPr/>
        </p:nvSpPr>
        <p:spPr>
          <a:xfrm>
            <a:off x="1551415" y="5163608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8DCB4F9-61F4-4E25-884B-F0B1A4B74EA4}"/>
              </a:ext>
            </a:extLst>
          </p:cNvPr>
          <p:cNvSpPr/>
          <p:nvPr/>
        </p:nvSpPr>
        <p:spPr>
          <a:xfrm>
            <a:off x="2187270" y="5155253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9E6C223-50DD-4FBB-9BF5-756374C7710D}"/>
              </a:ext>
            </a:extLst>
          </p:cNvPr>
          <p:cNvSpPr/>
          <p:nvPr/>
        </p:nvSpPr>
        <p:spPr>
          <a:xfrm>
            <a:off x="7167656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B747CCE-F408-4090-B963-B0EB16F87B83}"/>
              </a:ext>
            </a:extLst>
          </p:cNvPr>
          <p:cNvCxnSpPr>
            <a:stCxn id="177" idx="7"/>
            <a:endCxn id="125" idx="2"/>
          </p:cNvCxnSpPr>
          <p:nvPr/>
        </p:nvCxnSpPr>
        <p:spPr>
          <a:xfrm flipV="1">
            <a:off x="7305634" y="4203040"/>
            <a:ext cx="1145711" cy="99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3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33.970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 \\ v&#10;\end{bmatrix}^T&#10;\end{align*}&#10;&#10;\end{document}"/>
  <p:tag name="IGUANATEXSIZE" val="18"/>
  <p:tag name="IGUANATEXCURSOR" val="449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425.19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_{goal} \\ v_{goal}&#10;\end{bmatrix}^T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1.732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4.731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84.476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3.9895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30.446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 = m a&#10;\end{align*}&#10;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26.734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425.19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_{goal} \\ v_{goal}&#10;\end{bmatrix}^T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alpha&#10;\end{align*}&#10;&#10;\end{document}"/>
  <p:tag name="IGUANATEXSIZE" val="20"/>
  <p:tag name="IGUANATEXCURSOR" val="435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&#10;\end{align*}&#10;&#10;\end{document}"/>
  <p:tag name="IGUANATEXSIZE" val="20"/>
  <p:tag name="IGUANATEXCURSOR" val="430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y&#10;\end{align*}&#10;&#10;\end{document}"/>
  <p:tag name="IGUANATEXSIZE" val="20"/>
  <p:tag name="IGUANATEXCURSOR" val="430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67.941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_g = m g&#10;\end{align*}&#10;&#10;\end{document}"/>
  <p:tag name="IGUANATEXSIZE" val="20"/>
  <p:tag name="IGUANATEXCURSOR" val="438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33.970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 \\ v&#10;\end{bmatrix}^T&#10;\end{align*}&#10;&#10;\end{document}"/>
  <p:tag name="IGUANATEXSIZE" val="18"/>
  <p:tag name="IGUANATEXCURSOR" val="449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30.446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 = m a&#10;\end{align*}&#10;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Gibson, Grant</dc:creator>
  <cp:lastModifiedBy>Gibson, Grant</cp:lastModifiedBy>
  <cp:revision>10</cp:revision>
  <dcterms:created xsi:type="dcterms:W3CDTF">2020-10-17T16:37:52Z</dcterms:created>
  <dcterms:modified xsi:type="dcterms:W3CDTF">2020-10-30T02:39:38Z</dcterms:modified>
</cp:coreProperties>
</file>