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FC14-6B9A-4D65-ABF4-0989006A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A0CE-3A38-4D0B-8B9B-2B016C8D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53B2-2CBB-43FD-BBE7-6E7DCC79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1C64-8C29-416E-B463-74052766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E6CB-28C9-4772-809D-6DDCA238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5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DDBE-E9C2-42B0-828C-033A4A94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C87CE-01B4-4BE7-B13F-7804DCA95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E8D-C2B1-410F-B34C-86D7D0F2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A655-8389-4BF4-89E3-7AB48D74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31E2-CBA5-4326-B164-5C885CC8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13934-B759-4114-8898-1CE9463C1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DA67-7CBC-41C6-A5E7-40BB806F1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F811-D493-4DC4-9A75-DEBE5E30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B0A0-8F23-4874-A38E-CDF268B0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AA87-9373-492A-A268-39997913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9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62E9-D4A7-42D3-BD30-C191BE31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2C35-0AD0-4DCE-870D-C51A7A12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B8C5-4488-44FF-868A-72B8AA38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F6BC-6C2A-4213-8903-A8C5A520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4DD1-C8E2-43B7-811E-7E6D1FB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2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C2E1-B4AD-4DDA-A7C5-398AE317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9323-6BB0-4FBD-B831-0DA22BFFB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FCB9-FEAB-460B-BBC6-0B07FF08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0695-5710-4BCD-8055-E3741AB1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A702-C9EE-4A08-98A1-75C2ACBF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2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9FBB-CE74-4FD3-AB82-3F0B00D1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71C5-8731-4B71-935C-564F875A8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3084-9DD6-4AC3-BFCD-D72F95B3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A62B-254D-471E-BA1E-89BC4A5E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8123D-F5D9-49D9-A89E-4620E04E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325D7-BACB-4384-A71D-27B147D2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869A-1154-4410-9857-3CE19179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67A5C-B166-4851-B606-6C3731A7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7152D-F3CF-4495-8BAC-71701FB00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C0021-8D07-4988-AF99-D5763AB1E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B71C8-F387-4AFA-A0ED-9DFE87D9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FCA18-1D1A-4B69-9E77-87B9DC37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D231F-B29E-491C-9E25-4BBA5712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C2398-F0A5-406E-B5E0-02146935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32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E307-3054-4631-AD59-62A3E774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BAFBA-278E-4417-9DCF-57BBDD3E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C90AC-4F51-4332-954A-6C3C80F3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AFEB1-A04F-4D34-BA18-6F774D6A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FD195-32CC-4FE8-AD52-62570C17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52790-B926-4F5E-8647-75B1EB7A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8D3F-1468-4C65-9EDA-004E05C9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3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F7-9216-40C1-AA7D-148F419A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3089-CF04-4600-9A3A-9D11B51A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6795-2080-4C99-A152-9D47F0212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AB6D1-445F-4368-929A-0B75F259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EA3D9-70B4-411D-8EDA-B4196437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5C01-BAC8-4823-8B67-A33AAAB3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2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3C7E-D67D-468E-ADEE-0515A547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E161C-4271-48C3-9B9C-ABC22DE55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FF217-2679-4E7F-85BD-0710C0481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A9FCD-C987-452F-80E4-8468540A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D10E8-E2EF-448B-BDE8-EC691F29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8891E-2BEA-41ED-B167-47494303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27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17A7B-7033-4CC9-8E02-56A5F946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057E-1013-4048-AF29-E8840E0C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9030-0B32-414F-99D9-A8EFDEE4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1117-DE4A-4C64-8749-43FECF35FDA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4BA5-1DCC-4885-913F-13A121394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B6E1-531C-4537-BC1E-934CD9161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717C-326B-425D-8F85-FE465BAE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2CBBA0F-7CC0-4118-979D-983A1D90B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97" y="612845"/>
            <a:ext cx="334648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altLang="en-US" sz="2000" dirty="0">
                <a:latin typeface="Simpsonfont" panose="02000500000000000000" pitchFamily="2" charset="0"/>
              </a:rPr>
              <a:t>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omer Simpson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2) Marge Simpson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Simpsonfont" panose="02000500000000000000" pitchFamily="2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) Bart Simpson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4) Lisa Simpson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Simpsonfont" panose="02000500000000000000" pitchFamily="2" charset="0"/>
              </a:rPr>
              <a:t>5) Mr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 Burns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6) Moe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Szyslak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7) Principal Skinner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8) Ned Flanders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Simpsonfont" panose="02000500000000000000" pitchFamily="2" charset="0"/>
              </a:rPr>
              <a:t>9)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Grampa Simpson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10) Milhouse Van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Houten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4D652-7C22-49D6-9C83-ECC2C3F705C5}"/>
              </a:ext>
            </a:extLst>
          </p:cNvPr>
          <p:cNvSpPr txBox="1"/>
          <p:nvPr/>
        </p:nvSpPr>
        <p:spPr>
          <a:xfrm>
            <a:off x="4611756" y="612845"/>
            <a:ext cx="620201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11) Chief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Wiggum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12)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Krusty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 the Clown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13) Nelson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Muntz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14) Lenny Leonard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15)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Apu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Nahasapeemapetilon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16) Waylon Smithers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17) Kent Brockman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18) Carl Carlson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19)Edna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Krabappel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-Flanders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20) Dr. Julius Hibbert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DA0E2-4D5B-478A-8AC6-89582BC86DF7}"/>
              </a:ext>
            </a:extLst>
          </p:cNvPr>
          <p:cNvSpPr txBox="1"/>
          <p:nvPr/>
        </p:nvSpPr>
        <p:spPr>
          <a:xfrm>
            <a:off x="2650435" y="120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Top 20 Simpsons Characters -</a:t>
            </a:r>
          </a:p>
        </p:txBody>
      </p:sp>
    </p:spTree>
    <p:extLst>
      <p:ext uri="{BB962C8B-B14F-4D97-AF65-F5344CB8AC3E}">
        <p14:creationId xmlns:p14="http://schemas.microsoft.com/office/powerpoint/2010/main" val="288868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FEF083-CE92-4CFE-B9F1-CA6FF7673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50387"/>
              </p:ext>
            </p:extLst>
          </p:nvPr>
        </p:nvGraphicFramePr>
        <p:xfrm>
          <a:off x="1223889" y="1539449"/>
          <a:ext cx="9291711" cy="1005840"/>
        </p:xfrm>
        <a:graphic>
          <a:graphicData uri="http://schemas.openxmlformats.org/drawingml/2006/table">
            <a:tbl>
              <a:tblPr/>
              <a:tblGrid>
                <a:gridCol w="1548619">
                  <a:extLst>
                    <a:ext uri="{9D8B030D-6E8A-4147-A177-3AD203B41FA5}">
                      <a16:colId xmlns:a16="http://schemas.microsoft.com/office/drawing/2014/main" val="4263152390"/>
                    </a:ext>
                  </a:extLst>
                </a:gridCol>
                <a:gridCol w="892916">
                  <a:extLst>
                    <a:ext uri="{9D8B030D-6E8A-4147-A177-3AD203B41FA5}">
                      <a16:colId xmlns:a16="http://schemas.microsoft.com/office/drawing/2014/main" val="4048230735"/>
                    </a:ext>
                  </a:extLst>
                </a:gridCol>
                <a:gridCol w="1901848">
                  <a:extLst>
                    <a:ext uri="{9D8B030D-6E8A-4147-A177-3AD203B41FA5}">
                      <a16:colId xmlns:a16="http://schemas.microsoft.com/office/drawing/2014/main" val="4210867445"/>
                    </a:ext>
                  </a:extLst>
                </a:gridCol>
                <a:gridCol w="1740253">
                  <a:extLst>
                    <a:ext uri="{9D8B030D-6E8A-4147-A177-3AD203B41FA5}">
                      <a16:colId xmlns:a16="http://schemas.microsoft.com/office/drawing/2014/main" val="113666020"/>
                    </a:ext>
                  </a:extLst>
                </a:gridCol>
                <a:gridCol w="1659456">
                  <a:extLst>
                    <a:ext uri="{9D8B030D-6E8A-4147-A177-3AD203B41FA5}">
                      <a16:colId xmlns:a16="http://schemas.microsoft.com/office/drawing/2014/main" val="2062443712"/>
                    </a:ext>
                  </a:extLst>
                </a:gridCol>
                <a:gridCol w="1548619">
                  <a:extLst>
                    <a:ext uri="{9D8B030D-6E8A-4147-A177-3AD203B41FA5}">
                      <a16:colId xmlns:a16="http://schemas.microsoft.com/office/drawing/2014/main" val="1630223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impsonfont" panose="02000500000000000000" pitchFamily="2" charset="0"/>
                        </a:rPr>
                        <a:t>Waylon Smithers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Simpsonfont" panose="02000500000000000000" pitchFamily="2" charset="0"/>
                        </a:rPr>
                        <a:t>Homer Simpson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impsonfont" panose="02000500000000000000" pitchFamily="2" charset="0"/>
                        </a:rPr>
                        <a:t>Marge Simpson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impsonfont" panose="02000500000000000000" pitchFamily="2" charset="0"/>
                        </a:rPr>
                        <a:t>Lenny Leonard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6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mic Sans MS" panose="030F0702030302020204" pitchFamily="66" charset="0"/>
                        </a:rPr>
                        <a:t>-0.15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mic Sans MS" panose="030F0702030302020204" pitchFamily="66" charset="0"/>
                        </a:rPr>
                        <a:t>-0.05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mic Sans MS" panose="030F0702030302020204" pitchFamily="66" charset="0"/>
                        </a:rPr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mic Sans MS" panose="030F0702030302020204" pitchFamily="66" charset="0"/>
                        </a:rPr>
                        <a:t>0.22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0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4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951210-2433-4E03-968A-2CBF33D6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02" y="680529"/>
            <a:ext cx="4811151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Simpson Home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Springfield Elementary School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Moe's Tavern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Springfield Nuclear Power Plant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Kwik-E-Mart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First Church of Springfield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Simpson Living Room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Springfield Street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Springfield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Simpson 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3DD9E-749F-4E0E-92EB-755B4559D45E}"/>
              </a:ext>
            </a:extLst>
          </p:cNvPr>
          <p:cNvSpPr txBox="1"/>
          <p:nvPr/>
        </p:nvSpPr>
        <p:spPr>
          <a:xfrm>
            <a:off x="5711481" y="709066"/>
            <a:ext cx="60983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1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Flanders Home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1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Street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Springfield Town Hall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3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Springfield Retirement Castle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4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Burns Manor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5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6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Springfield Mall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6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7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Simpson Kitchen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7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8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Courtroom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8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9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Bart's Treehouse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19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sonfont" panose="020005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20)   Bart's Bedroom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7583E-5D7C-42DF-A51C-17334096DBF0}"/>
              </a:ext>
            </a:extLst>
          </p:cNvPr>
          <p:cNvSpPr txBox="1"/>
          <p:nvPr/>
        </p:nvSpPr>
        <p:spPr>
          <a:xfrm>
            <a:off x="3621106" y="52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sonfont" panose="02000500000000000000" pitchFamily="2" charset="0"/>
              </a:rPr>
              <a:t>Top 20 Simpsons Locations</a:t>
            </a:r>
          </a:p>
        </p:txBody>
      </p:sp>
    </p:spTree>
    <p:extLst>
      <p:ext uri="{BB962C8B-B14F-4D97-AF65-F5344CB8AC3E}">
        <p14:creationId xmlns:p14="http://schemas.microsoft.com/office/powerpoint/2010/main" val="19297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151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Simpsonfont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MacDonald</dc:creator>
  <cp:lastModifiedBy>Mr MacDonald</cp:lastModifiedBy>
  <cp:revision>4</cp:revision>
  <dcterms:created xsi:type="dcterms:W3CDTF">2021-03-21T15:25:25Z</dcterms:created>
  <dcterms:modified xsi:type="dcterms:W3CDTF">2021-03-21T19:16:27Z</dcterms:modified>
</cp:coreProperties>
</file>