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70" r:id="rId4"/>
    <p:sldId id="277" r:id="rId5"/>
    <p:sldId id="276" r:id="rId6"/>
    <p:sldId id="258" r:id="rId7"/>
    <p:sldId id="275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65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804FE-AF84-4699-B44A-6D08C60963FF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F98AC-3476-4CB8-83F9-0C96DEA4C4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F98AC-3476-4CB8-83F9-0C96DEA4C4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1374-1675-4926-9E58-67F3AD182B24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ntnelson-wf/webgl-fu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umus.name/index.php?page=Textur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WebGL</a:t>
            </a:r>
            <a:r>
              <a:rPr lang="en-US" sz="6000" dirty="0" smtClean="0"/>
              <a:t> - Fun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i="1" dirty="0"/>
              <a:t>A </a:t>
            </a:r>
            <a:r>
              <a:rPr lang="en-US" i="1" dirty="0" smtClean="0"/>
              <a:t>“</a:t>
            </a:r>
            <a:r>
              <a:rPr lang="en-US" i="1" dirty="0" err="1" smtClean="0"/>
              <a:t>Funday</a:t>
            </a:r>
            <a:r>
              <a:rPr lang="en-US" i="1" dirty="0" smtClean="0"/>
              <a:t>” Project</a:t>
            </a:r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r>
              <a:rPr lang="en-US" i="1" dirty="0"/>
              <a:t>From </a:t>
            </a:r>
            <a:r>
              <a:rPr lang="en-US" i="1" dirty="0" err="1" smtClean="0"/>
              <a:t>Workiva</a:t>
            </a:r>
            <a:endParaRPr lang="en-US" i="1" dirty="0" smtClean="0"/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r>
              <a:rPr lang="en-US" dirty="0"/>
              <a:t>By Grant Nelson</a:t>
            </a:r>
          </a:p>
        </p:txBody>
      </p:sp>
      <p:pic>
        <p:nvPicPr>
          <p:cNvPr id="7" name="Content Placeholder 6" descr="Workiv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81600" y="2057400"/>
            <a:ext cx="2397000" cy="35814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5011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5562600"/>
                <a:gridCol w="12954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  <a:cs typeface="Consolas" pitchFamily="49" charset="0"/>
                        </a:rPr>
                        <a:t>continued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984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vec3 diffuse(vec3 norm)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float scalar = dot(norm,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return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diffuseClr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*max(scalar, 0.0);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specular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(vec3 norm)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lightRef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normalize(reflect(-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norm));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float scalar = dot(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lightRef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camPos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if(scalar &gt; 0.0)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return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specularClr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*max(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(scalar, shininess), 0.0);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else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return vec3(0.0, 0.0, 0.0);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6423">
                <a:tc>
                  <a:txBody>
                    <a:bodyPr/>
                    <a:lstStyle/>
                    <a:p>
                      <a:pPr algn="r"/>
                      <a:endParaRPr lang="en-US" sz="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 2D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 2D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905000"/>
          <a:ext cx="74676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texture2D(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SkyBox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cubeAttr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cubeAttr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SkyBox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filterColor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samplerCube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textureCube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 *</a:t>
                      </a:r>
                      <a:endParaRPr lang="en-US" sz="16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         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filterColor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vec4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-vec3(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samplerCube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reflect(normalize(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), 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textureCube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Glass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vec4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-vec3(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Glass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samplerCube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reflWeight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reflect(normalize(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), 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mix(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-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reflWeight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textureCube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Bubble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code and data can be found at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grantnelson-wf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webgl</a:t>
            </a:r>
            <a:r>
              <a:rPr lang="en-US" dirty="0" smtClean="0">
                <a:hlinkClick r:id="rId3"/>
              </a:rPr>
              <a:t>-fun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Cube maps from </a:t>
            </a:r>
            <a:r>
              <a:rPr lang="en-US" dirty="0" smtClean="0">
                <a:hlinkClick r:id="rId4"/>
              </a:rPr>
              <a:t>www.humus.name/index.php?page=Textures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images found via Google image search.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486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slides are not meant to teach </a:t>
            </a:r>
            <a:r>
              <a:rPr lang="en-US" dirty="0" err="1" smtClean="0"/>
              <a:t>shaders</a:t>
            </a:r>
            <a:r>
              <a:rPr lang="en-US" dirty="0" smtClean="0"/>
              <a:t> with but is an outline for the presentation on the research project.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Bump 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binmAttr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vBinm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vec4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-(eyeCoords.xyz);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vBinm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binmAttr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Bump 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914400"/>
          <a:ext cx="7467600" cy="579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22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uniform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samplerCube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cubeSampler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bumpSampler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vBinm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vec3 n = normalize(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vec3 b = normalize(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vBinm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vec3 c = -cross(n, b);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b = -cross(c, n);</a:t>
                      </a:r>
                    </a:p>
                    <a:p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mat3 m = mat3(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c.x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c.y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c.z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n.x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n.y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n.z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b.x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b.y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b.z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vec3 bump = texture2D(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bumpSampler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).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rbg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bump = m * normalize(2.0*bump - 1.0);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vec3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= reflect(normalize(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), bump);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textureCube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cubeSampler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Height 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maxHeight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vec4 color;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color = texture2D(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float height = 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color.x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+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color.y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+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color.z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)/3.0;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vec4 pos = height*vec4(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maxHeight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       + 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*pos;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Height 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2057400"/>
          <a:ext cx="7467600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vec4 color;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color;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Red/Blue Image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dx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dv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width;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height;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aspect;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posAttr.x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*width +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dx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)*aspect,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posAttr.y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*height,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posAttr.z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vec2(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txtAttr.x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*0.5 +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dv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txtAttr.y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Red/Blue Image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609600" y="1600200"/>
          <a:ext cx="80772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363"/>
                <a:gridCol w="7417837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color;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texture2D(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 * vec4(color,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Cartoon - Filler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normal;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normal = 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normalize((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Cartoon - Filler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ambient;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diffuse;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darkClr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slices;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normal;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vec3 norm = normalize(normal);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float diff = diffuse*max(dot(norm,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), 0.0);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float shade = 1.0 - clamp(ambient + diff, 0.0,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shade = floor(shade * (slices+1.0)) / (slices+1.0);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mix(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lightClr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darkClr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shade)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Cartoon - 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838200" y="762000"/>
          <a:ext cx="7467600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uniform float thickness,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edgeLimit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vec3 adj1Attr, adj2Attr;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float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wghtAttr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mat4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if (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wghtAttr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&lt; 0.5) {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} else {</a:t>
                      </a:r>
                    </a:p>
                    <a:p>
                      <a:r>
                        <a:rPr lang="en-US" sz="1200" baseline="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vec4 pos      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 1.0);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vec4 norm     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0.0);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vec4 faceNorm1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*vec4(adj1Attr, 0.0);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vec4 faceNorm2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*vec4(adj2Attr, 0.0);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if (dot(faceNorm1, faceNorm2) &lt;=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edgeLimit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pos += norm*thickness;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} else {</a:t>
                      </a:r>
                    </a:p>
                    <a:p>
                      <a:r>
                        <a:rPr lang="en-US" sz="1200" baseline="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float dot1 = dot(pos, faceNorm1);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float dot2 = dot(pos, faceNorm2);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if ((dot1 * dot2) &lt; 0.0) {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   pos += norm*thickness;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}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}</a:t>
                      </a:r>
                    </a:p>
                    <a:p>
                      <a:r>
                        <a:rPr lang="en-US" sz="1200" baseline="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*pos;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}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Cartoon - 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981200"/>
          <a:ext cx="7467600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color;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vec4(color,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685800" y="990600"/>
          <a:ext cx="7772400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481"/>
                <a:gridCol w="7137919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uniform float flatten, magnifier;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vec2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mat4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hermite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mat4( 2.0, -3.0,  0.0,  1.0,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 -2.0,  3.0,  0.0,  0.0,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1.0, -2.0,  1.0,  0.0,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1.0, -1.0,  0.0,  0.0);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float flatten2 = flatten*flatten;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float flatten3 = flatten2*flatten;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vec4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iter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vec4(flatten3, flatten2, flatten, 1.0);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float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flatx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txtAttr.x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*2.0-1.0;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float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flatz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txtAttr.y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*2.0-1.0;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mat4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pov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mat4(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posAttr.x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flatx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normAttr.x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*magnifier, 0.0,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posAttr.y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0.0, 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normAttr.y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*magnifier, magnifier,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posAttr.z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flatz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normAttr.z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*magnifier, 0.0,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            1.0,       1.0,   0.0,                  0.0);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vec4 final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iter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hermite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pov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*final;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Texture Flatten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 Flatten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905000"/>
          <a:ext cx="74676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texture2D(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Fireflies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clr3Attr;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vec4(clr3Attr,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2133600"/>
          <a:ext cx="7467600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  <a:cs typeface="Consolas" pitchFamily="49" charset="0"/>
                        </a:rPr>
                        <a:t>Vertex</a:t>
                      </a:r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float depth;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vec4 pos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depth =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pos.z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*pos;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fogClr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fogStart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fogStop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float depth;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float factor = (depth-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fogStop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)/(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fogStart-fogStop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factor = clamp(factor, 0.0,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vec4(mix(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fogClr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factor),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normal;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camPos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camPos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*vec4(0.0, 0.0, 0.0, -1.0)).xyz;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normal = 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normalize((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1"/>
          <a:ext cx="7467600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57061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09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ambientClr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diffuseClr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specularClr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shininess;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normal;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camPos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44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vec3 norm = normalize(normal);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ambientClr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+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diffuse(norm) +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specular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(norm),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0E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0E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2252</Words>
  <Application>Microsoft Office PowerPoint</Application>
  <PresentationFormat>On-screen Show (4:3)</PresentationFormat>
  <Paragraphs>932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WebGL - Fun</vt:lpstr>
      <vt:lpstr>Introduction</vt:lpstr>
      <vt:lpstr>Data View</vt:lpstr>
      <vt:lpstr>Color</vt:lpstr>
      <vt:lpstr>Color</vt:lpstr>
      <vt:lpstr>Fog</vt:lpstr>
      <vt:lpstr>Fog</vt:lpstr>
      <vt:lpstr>Directional Light</vt:lpstr>
      <vt:lpstr>Directional Light</vt:lpstr>
      <vt:lpstr>Directional Light</vt:lpstr>
      <vt:lpstr>Texture 2D</vt:lpstr>
      <vt:lpstr>Texture 2D</vt:lpstr>
      <vt:lpstr>SkyBox</vt:lpstr>
      <vt:lpstr>SkyBox</vt:lpstr>
      <vt:lpstr>Metal</vt:lpstr>
      <vt:lpstr>Metal</vt:lpstr>
      <vt:lpstr>Glass</vt:lpstr>
      <vt:lpstr>Glass</vt:lpstr>
      <vt:lpstr>Bubble</vt:lpstr>
      <vt:lpstr>Bump Map</vt:lpstr>
      <vt:lpstr>Bump Map</vt:lpstr>
      <vt:lpstr>Height Map</vt:lpstr>
      <vt:lpstr>Height Map</vt:lpstr>
      <vt:lpstr>Red/Blue Image</vt:lpstr>
      <vt:lpstr>Red/Blue Image</vt:lpstr>
      <vt:lpstr>Cartoon - Filler</vt:lpstr>
      <vt:lpstr>Cartoon - Filler</vt:lpstr>
      <vt:lpstr>Cartoon - Outline</vt:lpstr>
      <vt:lpstr>Cartoon - Outline</vt:lpstr>
      <vt:lpstr>Texture Flatten</vt:lpstr>
      <vt:lpstr>Texture Flatten</vt:lpstr>
      <vt:lpstr>Fireflies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- Fun</dc:title>
  <dc:creator>Grant Nelson</dc:creator>
  <cp:lastModifiedBy>Grant Nelson</cp:lastModifiedBy>
  <cp:revision>52</cp:revision>
  <dcterms:created xsi:type="dcterms:W3CDTF">2014-11-09T20:03:19Z</dcterms:created>
  <dcterms:modified xsi:type="dcterms:W3CDTF">2014-11-10T05:23:00Z</dcterms:modified>
</cp:coreProperties>
</file>