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.worldbank.org/indicator/NY.GDP.MKTP.C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2" y="2386432"/>
            <a:ext cx="6498158" cy="1724867"/>
          </a:xfrm>
        </p:spPr>
        <p:txBody>
          <a:bodyPr/>
          <a:lstStyle/>
          <a:p>
            <a:r>
              <a:rPr lang="en-US" dirty="0" smtClean="0"/>
              <a:t>GDP, Electricity Consumption, and CO2 Emissions around the Globe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4111299"/>
            <a:ext cx="6498159" cy="916641"/>
          </a:xfrm>
        </p:spPr>
        <p:txBody>
          <a:bodyPr/>
          <a:lstStyle/>
          <a:p>
            <a:r>
              <a:rPr lang="en-US" dirty="0" err="1" smtClean="0"/>
              <a:t>Anubha</a:t>
            </a:r>
            <a:r>
              <a:rPr lang="en-US" dirty="0" smtClean="0"/>
              <a:t> </a:t>
            </a:r>
            <a:r>
              <a:rPr lang="en-US" dirty="0" err="1" smtClean="0"/>
              <a:t>Srivastava</a:t>
            </a:r>
            <a:r>
              <a:rPr lang="en-US" dirty="0" smtClean="0"/>
              <a:t>, Lisa </a:t>
            </a:r>
            <a:r>
              <a:rPr lang="en-US" dirty="0" err="1" smtClean="0"/>
              <a:t>Chille</a:t>
            </a:r>
            <a:r>
              <a:rPr lang="en-US" dirty="0" smtClean="0"/>
              <a:t>, and Grant Riew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9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Goals/Tasks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observe the correlation between energy consumption, GDP per capita, and potentially even pollution </a:t>
            </a:r>
            <a:r>
              <a:rPr lang="en-US" dirty="0" smtClean="0"/>
              <a:t>rates</a:t>
            </a:r>
          </a:p>
          <a:p>
            <a:r>
              <a:rPr lang="en-US" dirty="0"/>
              <a:t>display trends throughout the years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encourage others to decrease unnecessary energy consumption </a:t>
            </a:r>
            <a:endParaRPr lang="en-US" dirty="0" smtClean="0"/>
          </a:p>
          <a:p>
            <a:r>
              <a:rPr lang="en-US" dirty="0"/>
              <a:t>project future trends for electricity consumption and carbon emissions </a:t>
            </a:r>
            <a:endParaRPr lang="en-US" dirty="0" smtClean="0"/>
          </a:p>
          <a:p>
            <a:r>
              <a:rPr lang="en-US" dirty="0"/>
              <a:t>determine if there is a significant correlation between C0</a:t>
            </a:r>
            <a:r>
              <a:rPr lang="en-US" baseline="-25000" dirty="0"/>
              <a:t>2</a:t>
            </a:r>
            <a:r>
              <a:rPr lang="en-US" dirty="0"/>
              <a:t> emissions and electricity consumption based on the GDP per capita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11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choropleth</a:t>
            </a:r>
            <a:r>
              <a:rPr lang="en-US" dirty="0"/>
              <a:t> map </a:t>
            </a:r>
            <a:endParaRPr lang="en-US" dirty="0" smtClean="0"/>
          </a:p>
          <a:p>
            <a:r>
              <a:rPr lang="en-US" dirty="0" smtClean="0"/>
              <a:t>Tool tips</a:t>
            </a:r>
          </a:p>
          <a:p>
            <a:r>
              <a:rPr lang="en-US" dirty="0" smtClean="0"/>
              <a:t>Linked graphs?</a:t>
            </a:r>
          </a:p>
          <a:p>
            <a:r>
              <a:rPr lang="en-US" dirty="0" smtClean="0"/>
              <a:t>Comparative bar chart/line graph/bubble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1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from the </a:t>
            </a:r>
            <a:r>
              <a:rPr lang="en-US" dirty="0" err="1"/>
              <a:t>W</a:t>
            </a:r>
            <a:r>
              <a:rPr lang="en-US" dirty="0" err="1" smtClean="0"/>
              <a:t>orldbank</a:t>
            </a:r>
            <a:r>
              <a:rPr lang="en-US" dirty="0" smtClean="0"/>
              <a:t> </a:t>
            </a:r>
          </a:p>
          <a:p>
            <a:r>
              <a:rPr lang="en-US" b="1" dirty="0"/>
              <a:t>GDP at Market </a:t>
            </a:r>
            <a:r>
              <a:rPr lang="en-US" b="1" dirty="0" smtClean="0"/>
              <a:t>Prices</a:t>
            </a:r>
          </a:p>
          <a:p>
            <a:r>
              <a:rPr lang="en-US" dirty="0">
                <a:hlinkClick r:id="rId2"/>
              </a:rPr>
              <a:t>http://data.worldbank.org/indicator/</a:t>
            </a:r>
            <a:r>
              <a:rPr lang="en-US" dirty="0" smtClean="0">
                <a:hlinkClick r:id="rId2"/>
              </a:rPr>
              <a:t>NY.GDP.MKTP.CD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 Nice CSV File</a:t>
            </a:r>
            <a:endParaRPr lang="en-US" dirty="0"/>
          </a:p>
          <a:p>
            <a:r>
              <a:rPr lang="en-US" b="1" dirty="0"/>
              <a:t>Electricity </a:t>
            </a:r>
            <a:r>
              <a:rPr lang="en-US" b="1" dirty="0" smtClean="0"/>
              <a:t>Consumption (</a:t>
            </a:r>
            <a:r>
              <a:rPr lang="en-US" b="1" dirty="0" err="1" smtClean="0"/>
              <a:t>etc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b="1" dirty="0"/>
              <a:t>C02 </a:t>
            </a:r>
            <a:r>
              <a:rPr lang="en-US" b="1" dirty="0" smtClean="0"/>
              <a:t>Emissions (</a:t>
            </a:r>
            <a:r>
              <a:rPr lang="en-US" b="1" dirty="0" err="1" smtClean="0"/>
              <a:t>etc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b="1" dirty="0" smtClean="0"/>
              <a:t>World JSON Map (anyone know the best place to find the most reputable one?) </a:t>
            </a:r>
          </a:p>
          <a:p>
            <a:r>
              <a:rPr lang="en-US" b="1" dirty="0" smtClean="0"/>
              <a:t>Renewable energy data for extra visualizations?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8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a few Sketches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US" dirty="0"/>
          </a:p>
        </p:txBody>
      </p:sp>
      <p:pic>
        <p:nvPicPr>
          <p:cNvPr id="6" name="Picture 5" descr="Screen Shot 2016-03-28 at 4.28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03" y="1444532"/>
            <a:ext cx="7699451" cy="50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6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Stacked/Grouped Bars</a:t>
            </a:r>
            <a:endParaRPr lang="en-US" dirty="0"/>
          </a:p>
        </p:txBody>
      </p:sp>
      <p:pic>
        <p:nvPicPr>
          <p:cNvPr id="5" name="Picture 4" descr="Screen Shot 2016-03-28 at 4.28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33" y="1444532"/>
            <a:ext cx="66548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1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Choropleth</a:t>
            </a:r>
            <a:endParaRPr lang="en-US" dirty="0"/>
          </a:p>
        </p:txBody>
      </p:sp>
      <p:pic>
        <p:nvPicPr>
          <p:cNvPr id="5" name="Picture 4" descr="Screen Shot 2016-03-28 at 4.27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21" y="1600201"/>
            <a:ext cx="4540291" cy="511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71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</TotalTime>
  <Words>165</Words>
  <Application>Microsoft Macintosh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GDP, Electricity Consumption, and CO2 Emissions around the Globe</vt:lpstr>
      <vt:lpstr>Goals/Tasks</vt:lpstr>
      <vt:lpstr>Planned Implementation</vt:lpstr>
      <vt:lpstr>Data!</vt:lpstr>
      <vt:lpstr>Just a few Sketches…</vt:lpstr>
      <vt:lpstr>Stacked/Grouped Bars</vt:lpstr>
      <vt:lpstr>Choropleth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GDP, Electricity Consumption, and CO2 Emissions around the Globe</dc:title>
  <dc:creator>Grant Riew</dc:creator>
  <cp:lastModifiedBy>Grant Riew</cp:lastModifiedBy>
  <cp:revision>2</cp:revision>
  <dcterms:created xsi:type="dcterms:W3CDTF">2016-03-28T20:22:44Z</dcterms:created>
  <dcterms:modified xsi:type="dcterms:W3CDTF">2016-03-28T20:32:27Z</dcterms:modified>
</cp:coreProperties>
</file>