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38207cf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38207cf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38207cf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38207cf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3747c7a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3747c7a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747c7ae2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3747c7ae2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3747c7a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3747c7a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3747c7ae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3747c7ae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3747c7a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3747c7a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3747c7a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3747c7a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3747c7a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3747c7a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38207cf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38207cf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38207cf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38207cf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NWEN 304 Group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Dilitha Wijayapala, Ronnie Grant, </a:t>
            </a:r>
            <a:r>
              <a:rPr lang="en"/>
              <a:t>Jeff Peake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69850" y="6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 - Writing to the Database 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56213" y="4246750"/>
            <a:ext cx="79704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Consistent increase for response time latency as concurrent users increase. When concurrent users reached 2000, HTTP requests began to fail, with a failure rate of 5%.</a:t>
            </a:r>
            <a:endParaRPr sz="16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850" y="1246925"/>
            <a:ext cx="5465122" cy="299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69850" y="6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 - Is the DB a Bottleneck? 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06950" y="3685825"/>
            <a:ext cx="44103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375"/>
              <a:t>Writing to the DB (Right) shows significant latency </a:t>
            </a:r>
            <a:r>
              <a:rPr lang="en" sz="1375"/>
              <a:t>under load with some failed HTTP requests. This indicates that the DB is a </a:t>
            </a:r>
            <a:r>
              <a:rPr b="1" lang="en" sz="1375"/>
              <a:t>bottleneck </a:t>
            </a:r>
            <a:r>
              <a:rPr lang="en" sz="1375"/>
              <a:t>when under load. Another example of a bottleneck can be shown in when requesting the homepage.</a:t>
            </a:r>
            <a:endParaRPr sz="1375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213" y="1311250"/>
            <a:ext cx="4309774" cy="23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16750" y="3676900"/>
            <a:ext cx="41298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tested on Localhost to isolate the </a:t>
            </a:r>
            <a:r>
              <a:rPr lang="en" sz="12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2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was causing a bottleneck , w</a:t>
            </a:r>
            <a:r>
              <a:rPr lang="en" sz="12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hen requesting a page that does not need to make a query to the DB, in this example the </a:t>
            </a:r>
            <a:r>
              <a:rPr i="1" lang="en" sz="12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Sign In </a:t>
            </a:r>
            <a:r>
              <a:rPr lang="en" sz="12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page, request latencies do not show significant increase in response time latency as concurrent users increase.</a:t>
            </a:r>
            <a:endParaRPr sz="125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50" y="1320175"/>
            <a:ext cx="4309792" cy="2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https://chriper-webapp-atel43p7da-uc.a.run.app/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8450" y="2078875"/>
            <a:ext cx="365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Social media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Authenticated users can create, edit and delete </a:t>
            </a:r>
            <a:r>
              <a:rPr lang="en" sz="1800"/>
              <a:t>their own posts.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Unauthenticated users can view posts in total list or by each user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00" y="2078875"/>
            <a:ext cx="4843373" cy="209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Components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Firebase Firestore (NoSQL)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Controller</a:t>
            </a:r>
            <a:endParaRPr sz="2000"/>
          </a:p>
          <a:p>
            <a:pPr indent="-333777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en" sz="1656"/>
              <a:t>Controller files (eg. auth.js, </a:t>
            </a:r>
            <a:r>
              <a:rPr lang="en" sz="1656"/>
              <a:t>database</a:t>
            </a:r>
            <a:r>
              <a:rPr lang="en" sz="1656"/>
              <a:t>.js )</a:t>
            </a:r>
            <a:endParaRPr sz="1656"/>
          </a:p>
          <a:p>
            <a:pPr indent="-333777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en" sz="1656"/>
              <a:t>Route files (eg. UserRoutes.js, ProtectedRoutes.js)</a:t>
            </a:r>
            <a:endParaRPr sz="1656"/>
          </a:p>
          <a:p>
            <a:pPr indent="-333777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○"/>
            </a:pPr>
            <a:r>
              <a:rPr lang="en" sz="1656"/>
              <a:t>Public client-side scripts (e.g., add-post.js, login.js)</a:t>
            </a:r>
            <a:endParaRPr sz="1656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View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EJS files (eg. index.ejs, navbar.ejs)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Render engine (receives data from route methods)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Bootstrap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Email login and sign up (including password control)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login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JWT cookie implementation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Firebase Firestore DB (NoSQL)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 endpoints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Entire server is hosted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Exposed two CRUD functionalities for web service (read and write)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analysis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Email loop for password reset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timeout functionality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Workload Distribution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853850"/>
            <a:ext cx="41712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/>
              <a:t>Jeff </a:t>
            </a:r>
            <a:endParaRPr sz="1822"/>
          </a:p>
          <a:p>
            <a:pPr indent="-324365" lvl="0" marL="457200" rtl="0" algn="l">
              <a:spcBef>
                <a:spcPts val="120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Web service</a:t>
            </a:r>
            <a:endParaRPr sz="1508"/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Read functionality</a:t>
            </a:r>
            <a:endParaRPr sz="1508"/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Basic implementation of web app</a:t>
            </a:r>
            <a:endParaRPr sz="1508"/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Password Reset email</a:t>
            </a:r>
            <a:endParaRPr sz="1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Dili </a:t>
            </a:r>
            <a:endParaRPr sz="1800"/>
          </a:p>
          <a:p>
            <a:pPr indent="-324365" lvl="0" marL="457200" rtl="0" algn="l">
              <a:spcBef>
                <a:spcPts val="120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Write, update and delete </a:t>
            </a:r>
            <a:r>
              <a:rPr lang="en" sz="1508"/>
              <a:t>functionality</a:t>
            </a:r>
            <a:endParaRPr sz="1508"/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Basic implementation of web app</a:t>
            </a:r>
            <a:endParaRPr sz="1508"/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Authentication</a:t>
            </a:r>
            <a:endParaRPr sz="1508"/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Timeout functionality</a:t>
            </a:r>
            <a:endParaRPr sz="1508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900650" y="185385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Ron</a:t>
            </a:r>
            <a:endParaRPr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Styling for web app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Authorization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Deployment and Hosting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28525" y="1916875"/>
            <a:ext cx="44649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2"/>
              <a:t>Jeff </a:t>
            </a:r>
            <a:endParaRPr sz="2772"/>
          </a:p>
          <a:p>
            <a:pPr indent="-3110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32"/>
              <a:t>Web service</a:t>
            </a:r>
            <a:endParaRPr sz="2732"/>
          </a:p>
          <a:p>
            <a:pPr indent="-3110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32"/>
              <a:t>Read functionality</a:t>
            </a:r>
            <a:endParaRPr sz="2732"/>
          </a:p>
          <a:p>
            <a:pPr indent="-3110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32"/>
              <a:t>Basic implementation of web app (EJS file implementation)</a:t>
            </a:r>
            <a:endParaRPr sz="2732"/>
          </a:p>
          <a:p>
            <a:pPr indent="-3110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32"/>
              <a:t>Password Reset email</a:t>
            </a:r>
            <a:endParaRPr sz="27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42"/>
              <a:t>Dili </a:t>
            </a:r>
            <a:endParaRPr sz="3142"/>
          </a:p>
          <a:p>
            <a:pPr indent="-31052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16"/>
              <a:t>Write, update, and delete functionality</a:t>
            </a:r>
            <a:endParaRPr sz="2716"/>
          </a:p>
          <a:p>
            <a:pPr indent="-31052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16"/>
              <a:t>Basic implementation of web app (Routing in server)</a:t>
            </a:r>
            <a:endParaRPr sz="2716"/>
          </a:p>
          <a:p>
            <a:pPr indent="-31052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16"/>
              <a:t>Authentication (JWT, OAUTH for Google)</a:t>
            </a:r>
            <a:endParaRPr sz="2716"/>
          </a:p>
          <a:p>
            <a:pPr indent="-31052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16"/>
              <a:t>Timeout functionality</a:t>
            </a:r>
            <a:endParaRPr sz="2716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029525" y="208900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Ron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Styling for web app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Authorization Testing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Performance testing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Deployment and Hosting on Google Cloud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69850" y="6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 - GET Homepage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960450" y="4246750"/>
            <a:ext cx="7688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Consistent Response Times for 50-500 users. Longer response times for &gt;1000 users. Latency likely caused by needing to query database for posts when loading the homepage</a:t>
            </a:r>
            <a:endParaRPr sz="16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838" y="1323125"/>
            <a:ext cx="5326320" cy="29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69850" y="6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 - Web Service API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960450" y="4246750"/>
            <a:ext cx="72231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Web service is performant with relatively c</a:t>
            </a:r>
            <a:r>
              <a:rPr lang="en" sz="1600"/>
              <a:t>onsistent response times for a range of loads. 2000 concurrent users only slightly increases response latencies.</a:t>
            </a:r>
            <a:endParaRPr sz="16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850" y="1323125"/>
            <a:ext cx="5326301" cy="29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69850" y="6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 - </a:t>
            </a:r>
            <a:r>
              <a:rPr lang="en"/>
              <a:t>Authentication API</a:t>
            </a:r>
            <a:r>
              <a:rPr lang="en"/>
              <a:t> 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960450" y="4246750"/>
            <a:ext cx="72231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Similar response time performance for Login/Auth API. Latency increase only seen with 2000 concurrent users accessing.</a:t>
            </a:r>
            <a:endParaRPr sz="16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051" y="1323125"/>
            <a:ext cx="5326294" cy="29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