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3"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7/19/2022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7/19/2022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7/19/2022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7/19/2022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7/19/2022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40310"/>
            <a:ext cx="4098175" cy="3177380"/>
          </a:xfrm>
        </p:spPr>
        <p:txBody>
          <a:bodyPr/>
          <a:lstStyle/>
          <a:p>
            <a:r>
              <a:rPr lang="en-US" dirty="0"/>
              <a:t>Project 2</a:t>
            </a:r>
          </a:p>
        </p:txBody>
      </p:sp>
      <p:sp>
        <p:nvSpPr>
          <p:cNvPr id="3" name="Subtitle 2"/>
          <p:cNvSpPr>
            <a:spLocks noGrp="1"/>
          </p:cNvSpPr>
          <p:nvPr>
            <p:ph type="subTitle" idx="1"/>
          </p:nvPr>
        </p:nvSpPr>
        <p:spPr/>
        <p:txBody>
          <a:bodyPr/>
          <a:lstStyle/>
          <a:p>
            <a:r>
              <a:rPr lang="en-US" dirty="0"/>
              <a:t>Interactive mining injury dashboard</a:t>
            </a:r>
          </a:p>
        </p:txBody>
      </p:sp>
      <p:pic>
        <p:nvPicPr>
          <p:cNvPr id="1026" name="Picture 2" descr="19 Mining Clipart — Award Winning | Equipment Radar">
            <a:extLst>
              <a:ext uri="{FF2B5EF4-FFF2-40B4-BE49-F238E27FC236}">
                <a16:creationId xmlns:a16="http://schemas.microsoft.com/office/drawing/2014/main" id="{67E719A6-C681-64B3-D78E-55EBABD61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514335" y="-62362"/>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40FE5F-A6EC-511C-D0A3-0FFCD37936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6200"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D7E6CED-25E9-0AC8-7A1C-2F04B9783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416"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F91477FE-58DD-0919-5F6E-5E2ACF4F8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779168">
            <a:off x="5566635" y="27774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B86C31-3A61-4227-8283-1B41CDD69B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3512" y="1938252"/>
            <a:ext cx="3155133" cy="21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3EDE5-6E5D-22E5-F72F-801195C78557}"/>
              </a:ext>
            </a:extLst>
          </p:cNvPr>
          <p:cNvSpPr>
            <a:spLocks noGrp="1"/>
          </p:cNvSpPr>
          <p:nvPr>
            <p:ph type="title"/>
          </p:nvPr>
        </p:nvSpPr>
        <p:spPr>
          <a:xfrm>
            <a:off x="2728767" y="2744233"/>
            <a:ext cx="7772400" cy="945132"/>
          </a:xfrm>
        </p:spPr>
        <p:txBody>
          <a:bodyPr/>
          <a:lstStyle/>
          <a:p>
            <a:r>
              <a:rPr lang="en-AU" dirty="0"/>
              <a:t>Thankyou for listening </a:t>
            </a:r>
          </a:p>
        </p:txBody>
      </p:sp>
      <p:pic>
        <p:nvPicPr>
          <p:cNvPr id="7" name="Picture 2" descr="19 Mining Clipart — Award Winning | Equipment Radar">
            <a:extLst>
              <a:ext uri="{FF2B5EF4-FFF2-40B4-BE49-F238E27FC236}">
                <a16:creationId xmlns:a16="http://schemas.microsoft.com/office/drawing/2014/main" id="{3F1DD600-202B-1D26-6715-8669D02204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749446" y="389389"/>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56D18A0-1048-00C9-261D-B0960E069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91995">
            <a:off x="8118834" y="3768686"/>
            <a:ext cx="3155133" cy="21034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DDB960B-98B7-DB1B-BF66-4A75EBCE3C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44917">
            <a:off x="719767" y="4187421"/>
            <a:ext cx="3024336" cy="20162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F3745B-7789-5BB5-7E7E-869810130B3C}"/>
              </a:ext>
            </a:extLst>
          </p:cNvPr>
          <p:cNvSpPr txBox="1"/>
          <p:nvPr/>
        </p:nvSpPr>
        <p:spPr>
          <a:xfrm>
            <a:off x="4151784" y="3689365"/>
            <a:ext cx="4248472" cy="584775"/>
          </a:xfrm>
          <a:prstGeom prst="rect">
            <a:avLst/>
          </a:prstGeom>
          <a:noFill/>
        </p:spPr>
        <p:txBody>
          <a:bodyPr wrap="square" rtlCol="0">
            <a:spAutoFit/>
          </a:bodyPr>
          <a:lstStyle/>
          <a:p>
            <a:r>
              <a:rPr lang="en-AU" sz="3200" dirty="0">
                <a:solidFill>
                  <a:schemeClr val="bg1"/>
                </a:solidFill>
              </a:rPr>
              <a:t>Stay safe out there!</a:t>
            </a:r>
          </a:p>
        </p:txBody>
      </p:sp>
      <p:pic>
        <p:nvPicPr>
          <p:cNvPr id="2050" name="Picture 2">
            <a:extLst>
              <a:ext uri="{FF2B5EF4-FFF2-40B4-BE49-F238E27FC236}">
                <a16:creationId xmlns:a16="http://schemas.microsoft.com/office/drawing/2014/main" id="{C21141AE-A96F-12DE-B259-525AA3890D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152" y="275662"/>
            <a:ext cx="3506957" cy="23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Data Story/Sourcing</a:t>
            </a:r>
          </a:p>
          <a:p>
            <a:r>
              <a:rPr lang="en-US" dirty="0"/>
              <a:t>ETL Process</a:t>
            </a:r>
          </a:p>
          <a:p>
            <a:r>
              <a:rPr lang="en-US" dirty="0"/>
              <a:t>Dashboard</a:t>
            </a:r>
          </a:p>
          <a:p>
            <a:r>
              <a:rPr lang="en-US" dirty="0"/>
              <a:t>Visualization 1 – Mine details data tablet</a:t>
            </a:r>
          </a:p>
          <a:p>
            <a:r>
              <a:rPr lang="en-US" dirty="0"/>
              <a:t>Visualization 2 – Dual Dataset Injury Donut</a:t>
            </a:r>
          </a:p>
          <a:p>
            <a:r>
              <a:rPr lang="en-US" dirty="0"/>
              <a:t>Visualization 3 – </a:t>
            </a:r>
            <a:r>
              <a:rPr lang="en-US" sz="2400" dirty="0"/>
              <a:t>Stacked Bar Incident Activities by Month</a:t>
            </a:r>
            <a:endParaRPr lang="en-US" dirty="0"/>
          </a:p>
          <a:p>
            <a:r>
              <a:rPr lang="en-US" dirty="0"/>
              <a:t>Visualization 4 - </a:t>
            </a:r>
            <a:r>
              <a:rPr lang="en-US" sz="2400" dirty="0"/>
              <a:t>Horizontal Bar of Incidents By Category</a:t>
            </a:r>
            <a:r>
              <a:rPr lang="en-US" dirty="0"/>
              <a:t> </a:t>
            </a:r>
          </a:p>
        </p:txBody>
      </p:sp>
      <p:pic>
        <p:nvPicPr>
          <p:cNvPr id="4" name="Picture 4">
            <a:extLst>
              <a:ext uri="{FF2B5EF4-FFF2-40B4-BE49-F238E27FC236}">
                <a16:creationId xmlns:a16="http://schemas.microsoft.com/office/drawing/2014/main" id="{FA9FB858-9AD1-1C62-5431-A1134A188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9 Mining Clipart — Award Winning | Equipment Radar">
            <a:extLst>
              <a:ext uri="{FF2B5EF4-FFF2-40B4-BE49-F238E27FC236}">
                <a16:creationId xmlns:a16="http://schemas.microsoft.com/office/drawing/2014/main" id="{3B3A2E06-A56B-3520-CC7C-167337DE6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93388">
            <a:off x="8186151" y="2234123"/>
            <a:ext cx="3980823" cy="26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Story/Sourcing </a:t>
            </a:r>
          </a:p>
        </p:txBody>
      </p:sp>
      <p:sp>
        <p:nvSpPr>
          <p:cNvPr id="4" name="Content Placeholder 3">
            <a:extLst>
              <a:ext uri="{FF2B5EF4-FFF2-40B4-BE49-F238E27FC236}">
                <a16:creationId xmlns:a16="http://schemas.microsoft.com/office/drawing/2014/main" id="{49C04A25-F960-7F24-3704-FCE426453688}"/>
              </a:ext>
            </a:extLst>
          </p:cNvPr>
          <p:cNvSpPr>
            <a:spLocks noGrp="1"/>
          </p:cNvSpPr>
          <p:nvPr>
            <p:ph idx="1"/>
          </p:nvPr>
        </p:nvSpPr>
        <p:spPr/>
        <p:txBody>
          <a:bodyPr/>
          <a:lstStyle/>
          <a:p>
            <a:endParaRPr lang="en-AU" dirty="0"/>
          </a:p>
        </p:txBody>
      </p:sp>
      <p:pic>
        <p:nvPicPr>
          <p:cNvPr id="7" name="Picture 4">
            <a:extLst>
              <a:ext uri="{FF2B5EF4-FFF2-40B4-BE49-F238E27FC236}">
                <a16:creationId xmlns:a16="http://schemas.microsoft.com/office/drawing/2014/main" id="{24F68F98-9524-5D68-E129-C254AF6B2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8"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5EAAACB7-B771-E6C0-3AE9-FB9C1A50A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296" y="4509120"/>
            <a:ext cx="3155133" cy="21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Process</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307CA50-83C4-A39E-2ADD-160474CB275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9736" y="332656"/>
            <a:ext cx="1111584" cy="74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3" name="Picture 4">
            <a:extLst>
              <a:ext uri="{FF2B5EF4-FFF2-40B4-BE49-F238E27FC236}">
                <a16:creationId xmlns:a16="http://schemas.microsoft.com/office/drawing/2014/main" id="{11795861-3DCB-C8FD-8B51-059B6AC911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720" y="332656"/>
            <a:ext cx="1111584" cy="74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1 </a:t>
            </a:r>
            <a:br>
              <a:rPr lang="en-US" dirty="0"/>
            </a:br>
            <a:r>
              <a:rPr lang="en-US" dirty="0"/>
              <a:t> </a:t>
            </a:r>
            <a:r>
              <a:rPr lang="en-US" sz="2000" dirty="0"/>
              <a:t>Mine details data tablet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2 </a:t>
            </a:r>
            <a:br>
              <a:rPr lang="en-US" dirty="0"/>
            </a:br>
            <a:r>
              <a:rPr lang="en-US" sz="2000" dirty="0"/>
              <a:t>Dual Dataset Injury Donut</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136" y="3200400"/>
            <a:ext cx="4608512" cy="1752600"/>
          </a:xfrm>
        </p:spPr>
        <p:txBody>
          <a:bodyPr/>
          <a:lstStyle/>
          <a:p>
            <a:r>
              <a:rPr lang="en-US" dirty="0"/>
              <a:t>Visualization 3 </a:t>
            </a:r>
            <a:br>
              <a:rPr lang="en-US" dirty="0"/>
            </a:br>
            <a:r>
              <a:rPr lang="en-US" sz="2000" dirty="0"/>
              <a:t>Stacked Bar Incident Activities by Month</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597771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128" y="3200400"/>
            <a:ext cx="4680520" cy="1752600"/>
          </a:xfrm>
        </p:spPr>
        <p:txBody>
          <a:bodyPr/>
          <a:lstStyle/>
          <a:p>
            <a:r>
              <a:rPr lang="en-US" dirty="0"/>
              <a:t>Visualization 4 </a:t>
            </a:r>
            <a:br>
              <a:rPr lang="en-US" dirty="0"/>
            </a:br>
            <a:r>
              <a:rPr lang="en-US" sz="2000" dirty="0"/>
              <a:t>Horizontal Bar of Incidents By Category</a:t>
            </a:r>
            <a:r>
              <a:rPr lang="en-US" dirty="0"/>
              <a:t> </a:t>
            </a:r>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1054645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67</TotalTime>
  <Words>124</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Medium</vt:lpstr>
      <vt:lpstr>Medical Design 16x9</vt:lpstr>
      <vt:lpstr>Project 2</vt:lpstr>
      <vt:lpstr>Contents</vt:lpstr>
      <vt:lpstr>Data Story/Sourcing </vt:lpstr>
      <vt:lpstr>ETL Process</vt:lpstr>
      <vt:lpstr>Dashboard</vt:lpstr>
      <vt:lpstr>Visualization 1   Mine details data tablet</vt:lpstr>
      <vt:lpstr>Visualization 2  Dual Dataset Injury Donut</vt:lpstr>
      <vt:lpstr>Visualization 3  Stacked Bar Incident Activities by Month</vt:lpstr>
      <vt:lpstr>Visualization 4  Horizontal Bar of Incidents By Category </vt:lpstr>
      <vt:lpstr>Thankyou for listening </vt:lpstr>
    </vt:vector>
  </TitlesOfParts>
  <Company>Northern Star Resources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Nicholas McMahon (Corporate)</dc:creator>
  <cp:lastModifiedBy>Nicholas McMahon (Corporate)</cp:lastModifiedBy>
  <cp:revision>1</cp:revision>
  <dcterms:created xsi:type="dcterms:W3CDTF">2022-07-19T03:05:55Z</dcterms:created>
  <dcterms:modified xsi:type="dcterms:W3CDTF">2022-07-19T04:13:24Z</dcterms:modified>
</cp:coreProperties>
</file>