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0" r:id="rId5"/>
    <p:sldId id="259" r:id="rId6"/>
    <p:sldId id="263" r:id="rId7"/>
    <p:sldId id="271" r:id="rId8"/>
    <p:sldId id="272" r:id="rId9"/>
    <p:sldId id="27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>
      <p:cViewPr varScale="1">
        <p:scale>
          <a:sx n="114" d="100"/>
          <a:sy n="114" d="100"/>
        </p:scale>
        <p:origin x="39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8/22/2022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8/22/2022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8/22/2022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8/22/2022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40310"/>
            <a:ext cx="4098175" cy="3177380"/>
          </a:xfrm>
        </p:spPr>
        <p:txBody>
          <a:bodyPr/>
          <a:lstStyle/>
          <a:p>
            <a:r>
              <a:rPr lang="en-US" dirty="0">
                <a:solidFill>
                  <a:srgbClr val="B82D2F"/>
                </a:solidFill>
              </a:rPr>
              <a:t>Project</a:t>
            </a:r>
            <a:r>
              <a:rPr lang="en-US" dirty="0"/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 injury dashboard and Machine learning injury predictor </a:t>
            </a:r>
          </a:p>
        </p:txBody>
      </p:sp>
      <p:pic>
        <p:nvPicPr>
          <p:cNvPr id="1026" name="Picture 2" descr="19 Mining Clipart — Award Winning | Equipment Radar">
            <a:extLst>
              <a:ext uri="{FF2B5EF4-FFF2-40B4-BE49-F238E27FC236}">
                <a16:creationId xmlns:a16="http://schemas.microsoft.com/office/drawing/2014/main" id="{67E719A6-C681-64B3-D78E-55EBABD61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2384">
            <a:off x="514335" y="-62362"/>
            <a:ext cx="3165778" cy="21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40FE5F-A6EC-511C-D0A3-0FFCD3793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284984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D7E6CED-25E9-0AC8-7A1C-2F04B978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416" y="3284984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91477FE-58DD-0919-5F6E-5E2ACF4F8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79168">
            <a:off x="5566635" y="2777484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B86C31-3A61-4227-8283-1B41CDD6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38252"/>
            <a:ext cx="3155133" cy="21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27B39-70F5-394D-AFD3-455CEE1C39BB}"/>
              </a:ext>
            </a:extLst>
          </p:cNvPr>
          <p:cNvSpPr txBox="1"/>
          <p:nvPr/>
        </p:nvSpPr>
        <p:spPr>
          <a:xfrm>
            <a:off x="5951984" y="6309320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By Grant Towers and Nicholas Mcmahon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3EDE5-6E5D-22E5-F72F-801195C7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767" y="2744233"/>
            <a:ext cx="7772400" cy="945132"/>
          </a:xfrm>
        </p:spPr>
        <p:txBody>
          <a:bodyPr/>
          <a:lstStyle/>
          <a:p>
            <a:r>
              <a:rPr lang="en-AU" dirty="0"/>
              <a:t>Thankyou for listening </a:t>
            </a:r>
          </a:p>
        </p:txBody>
      </p:sp>
      <p:pic>
        <p:nvPicPr>
          <p:cNvPr id="7" name="Picture 2" descr="19 Mining Clipart — Award Winning | Equipment Radar">
            <a:extLst>
              <a:ext uri="{FF2B5EF4-FFF2-40B4-BE49-F238E27FC236}">
                <a16:creationId xmlns:a16="http://schemas.microsoft.com/office/drawing/2014/main" id="{3F1DD600-202B-1D26-6715-8669D022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2384">
            <a:off x="749446" y="389389"/>
            <a:ext cx="3165778" cy="211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56D18A0-1048-00C9-261D-B0960E06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91995">
            <a:off x="8118834" y="3768686"/>
            <a:ext cx="3155133" cy="21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DDB960B-98B7-DB1B-BF66-4A75EBCE3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44917">
            <a:off x="719767" y="4187421"/>
            <a:ext cx="30243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F3745B-7789-5BB5-7E7E-869810130B3C}"/>
              </a:ext>
            </a:extLst>
          </p:cNvPr>
          <p:cNvSpPr txBox="1"/>
          <p:nvPr/>
        </p:nvSpPr>
        <p:spPr>
          <a:xfrm>
            <a:off x="4151784" y="3689365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1"/>
                </a:solidFill>
              </a:rPr>
              <a:t>Stay safe out there!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1141AE-A96F-12DE-B259-525AA3890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275662"/>
            <a:ext cx="3506957" cy="23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7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Database/Hosting</a:t>
            </a:r>
          </a:p>
          <a:p>
            <a:r>
              <a:rPr lang="en-US" dirty="0"/>
              <a:t>Data Migration</a:t>
            </a:r>
          </a:p>
          <a:p>
            <a:r>
              <a:rPr lang="en-US" dirty="0"/>
              <a:t>Data Visualizations 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Flask App</a:t>
            </a:r>
          </a:p>
          <a:p>
            <a:r>
              <a:rPr lang="en-US" dirty="0"/>
              <a:t>HTML Page 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A9FB858-9AD1-1C62-5431-A1134A18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32656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9 Mining Clipart — Award Winning | Equipment Radar">
            <a:extLst>
              <a:ext uri="{FF2B5EF4-FFF2-40B4-BE49-F238E27FC236}">
                <a16:creationId xmlns:a16="http://schemas.microsoft.com/office/drawing/2014/main" id="{3B3A2E06-A56B-3520-CC7C-167337DE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3388">
            <a:off x="8186151" y="2234123"/>
            <a:ext cx="3980823" cy="2653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04A25-F960-7F24-3704-FCE42645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988840"/>
            <a:ext cx="7704856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4F68F98-9524-5D68-E129-C254AF6B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6" y="260648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EAAACB7-B771-E6C0-3AE9-FB9C1A50A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509120"/>
            <a:ext cx="3155133" cy="21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CA4D1DA-5F37-67A3-C4AE-2BF24BCF19E7}"/>
              </a:ext>
            </a:extLst>
          </p:cNvPr>
          <p:cNvSpPr txBox="1">
            <a:spLocks/>
          </p:cNvSpPr>
          <p:nvPr/>
        </p:nvSpPr>
        <p:spPr>
          <a:xfrm>
            <a:off x="263352" y="1988840"/>
            <a:ext cx="115212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AU" sz="1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Database/Hosting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7CA50-83C4-A39E-2ADD-160474CB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32656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29B765-5C75-A566-FF6A-6FAA2A77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988840"/>
            <a:ext cx="10225136" cy="4320480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</a:pPr>
            <a:endParaRPr lang="en-US" sz="1400" i="1" dirty="0">
              <a:solidFill>
                <a:schemeClr val="accent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6590340-FDCF-2196-4C6B-1AAC1E26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2420888"/>
            <a:ext cx="432048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8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7CA50-83C4-A39E-2ADD-160474CB2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60648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EF6DA7-7B0F-FFF2-9BA2-501E9C0A30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1795861-3DCB-C8FD-8B51-059B6AC9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52" y="250160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60CE93-5CE4-5525-3C26-DD92B3F31396}"/>
              </a:ext>
            </a:extLst>
          </p:cNvPr>
          <p:cNvSpPr txBox="1">
            <a:spLocks/>
          </p:cNvSpPr>
          <p:nvPr/>
        </p:nvSpPr>
        <p:spPr>
          <a:xfrm>
            <a:off x="5591944" y="1916832"/>
            <a:ext cx="6264696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1795861-3DCB-C8FD-8B51-059B6AC9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152" y="250160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60CE93-5CE4-5525-3C26-DD92B3F31396}"/>
              </a:ext>
            </a:extLst>
          </p:cNvPr>
          <p:cNvSpPr txBox="1">
            <a:spLocks/>
          </p:cNvSpPr>
          <p:nvPr/>
        </p:nvSpPr>
        <p:spPr>
          <a:xfrm>
            <a:off x="5591944" y="1916832"/>
            <a:ext cx="6264696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54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App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1795861-3DCB-C8FD-8B51-059B6AC9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332656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60CE93-5CE4-5525-3C26-DD92B3F31396}"/>
              </a:ext>
            </a:extLst>
          </p:cNvPr>
          <p:cNvSpPr txBox="1">
            <a:spLocks/>
          </p:cNvSpPr>
          <p:nvPr/>
        </p:nvSpPr>
        <p:spPr>
          <a:xfrm>
            <a:off x="5591944" y="1916832"/>
            <a:ext cx="6264696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2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1795861-3DCB-C8FD-8B51-059B6AC9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332656"/>
            <a:ext cx="1111584" cy="7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160CE93-5CE4-5525-3C26-DD92B3F31396}"/>
              </a:ext>
            </a:extLst>
          </p:cNvPr>
          <p:cNvSpPr txBox="1">
            <a:spLocks/>
          </p:cNvSpPr>
          <p:nvPr/>
        </p:nvSpPr>
        <p:spPr>
          <a:xfrm>
            <a:off x="5591944" y="1916832"/>
            <a:ext cx="6264696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8077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407</TotalTime>
  <Words>55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Medium</vt:lpstr>
      <vt:lpstr>Medical Design 16x9</vt:lpstr>
      <vt:lpstr>Project 3</vt:lpstr>
      <vt:lpstr>Contents</vt:lpstr>
      <vt:lpstr>Data Preparation </vt:lpstr>
      <vt:lpstr>Database/Hosting</vt:lpstr>
      <vt:lpstr>Data Migration</vt:lpstr>
      <vt:lpstr>Data Visualizations</vt:lpstr>
      <vt:lpstr>Machine Learning</vt:lpstr>
      <vt:lpstr>Flask App</vt:lpstr>
      <vt:lpstr>HTML Page</vt:lpstr>
      <vt:lpstr>Thankyou for listening </vt:lpstr>
    </vt:vector>
  </TitlesOfParts>
  <Company>Northern Star Resources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Nicholas McMahon (Corporate)</dc:creator>
  <cp:lastModifiedBy>Nicholas McMahon (Corporate)</cp:lastModifiedBy>
  <cp:revision>14</cp:revision>
  <dcterms:created xsi:type="dcterms:W3CDTF">2022-07-19T03:05:55Z</dcterms:created>
  <dcterms:modified xsi:type="dcterms:W3CDTF">2022-08-22T05:29:54Z</dcterms:modified>
</cp:coreProperties>
</file>