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nga Zhuravleva" initials="I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24" y="-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379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0305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930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5763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6966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765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1441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Image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Image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Type a quote here."/>
          <p:cNvSpPr txBox="1"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Johnny Appleseed"/>
          <p:cNvSpPr txBox="1"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Text"/>
          <p:cNvSpPr txBox="1"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Image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Johnny Appleseed"/>
          <p:cNvSpPr txBox="1"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Line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Image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104E2A26-3CE2-402D-A642-D78942F5AB70-L0-001.jpeg" descr="104E2A26-3CE2-402D-A642-D78942F5AB70-L0-001.jpe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12500" r="1250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67" name="Granum"/>
          <p:cNvSpPr txBox="1">
            <a:spLocks noGrp="1"/>
          </p:cNvSpPr>
          <p:nvPr>
            <p:ph type="title"/>
          </p:nvPr>
        </p:nvSpPr>
        <p:spPr>
          <a:xfrm>
            <a:off x="5892800" y="959128"/>
            <a:ext cx="6705600" cy="262548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sz="10000" dirty="0"/>
              <a:t>Granum</a:t>
            </a:r>
          </a:p>
        </p:txBody>
      </p:sp>
      <p:sp>
        <p:nvSpPr>
          <p:cNvPr id="168" name="В рамках воздушно-инженерной школы «CanSat в России»"/>
          <p:cNvSpPr txBox="1">
            <a:spLocks noGrp="1"/>
          </p:cNvSpPr>
          <p:nvPr>
            <p:ph type="body" sz="quarter" idx="1"/>
          </p:nvPr>
        </p:nvSpPr>
        <p:spPr>
          <a:xfrm>
            <a:off x="5892800" y="4559300"/>
            <a:ext cx="6705600" cy="1219200"/>
          </a:xfrm>
          <a:prstGeom prst="rect">
            <a:avLst/>
          </a:prstGeom>
        </p:spPr>
        <p:txBody>
          <a:bodyPr/>
          <a:lstStyle>
            <a:lvl1pPr defTabSz="327152">
              <a:spcBef>
                <a:spcPts val="1200"/>
              </a:spcBef>
              <a:defRPr sz="3024"/>
            </a:lvl1pPr>
          </a:lstStyle>
          <a:p>
            <a:r>
              <a:t>В рамках воздушно-инженерной школы «CanSat в России»</a:t>
            </a:r>
          </a:p>
        </p:txBody>
      </p:sp>
      <p:sp>
        <p:nvSpPr>
          <p:cNvPr id="169" name="Над проектом работали:…"/>
          <p:cNvSpPr txBox="1"/>
          <p:nvPr/>
        </p:nvSpPr>
        <p:spPr>
          <a:xfrm>
            <a:off x="5892800" y="6284891"/>
            <a:ext cx="6705600" cy="3236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pPr defTabSz="338835">
              <a:lnSpc>
                <a:spcPct val="80000"/>
              </a:lnSpc>
              <a:spcBef>
                <a:spcPts val="1300"/>
              </a:spcBef>
              <a:defRPr sz="3132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rPr dirty="0" err="1"/>
              <a:t>Над</a:t>
            </a:r>
            <a:r>
              <a:rPr dirty="0"/>
              <a:t> </a:t>
            </a:r>
            <a:r>
              <a:rPr dirty="0" err="1"/>
              <a:t>проектом</a:t>
            </a:r>
            <a:r>
              <a:rPr dirty="0"/>
              <a:t> </a:t>
            </a:r>
            <a:r>
              <a:rPr dirty="0" err="1"/>
              <a:t>работали</a:t>
            </a:r>
            <a:r>
              <a:rPr dirty="0"/>
              <a:t>:</a:t>
            </a:r>
          </a:p>
          <a:p>
            <a:pPr defTabSz="338835">
              <a:lnSpc>
                <a:spcPct val="80000"/>
              </a:lnSpc>
              <a:spcBef>
                <a:spcPts val="1300"/>
              </a:spcBef>
              <a:defRPr sz="3132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rPr dirty="0"/>
              <a:t>Елютин Кирилл,</a:t>
            </a:r>
          </a:p>
          <a:p>
            <a:pPr defTabSz="338835">
              <a:lnSpc>
                <a:spcPct val="80000"/>
              </a:lnSpc>
              <a:spcBef>
                <a:spcPts val="1300"/>
              </a:spcBef>
              <a:defRPr sz="3132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rPr dirty="0" err="1"/>
              <a:t>Журавлёва</a:t>
            </a:r>
            <a:r>
              <a:rPr dirty="0"/>
              <a:t> </a:t>
            </a:r>
            <a:r>
              <a:rPr dirty="0" err="1"/>
              <a:t>Инга</a:t>
            </a:r>
            <a:r>
              <a:rPr dirty="0"/>
              <a:t>,</a:t>
            </a:r>
          </a:p>
          <a:p>
            <a:pPr defTabSz="338835">
              <a:lnSpc>
                <a:spcPct val="80000"/>
              </a:lnSpc>
              <a:spcBef>
                <a:spcPts val="1300"/>
              </a:spcBef>
              <a:defRPr sz="3132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rPr dirty="0" err="1"/>
              <a:t>Хрисанова</a:t>
            </a:r>
            <a:r>
              <a:rPr dirty="0"/>
              <a:t> </a:t>
            </a:r>
            <a:r>
              <a:rPr dirty="0" err="1"/>
              <a:t>Анна</a:t>
            </a:r>
            <a:r>
              <a:rPr dirty="0"/>
              <a:t>,</a:t>
            </a:r>
          </a:p>
          <a:p>
            <a:pPr defTabSz="338835">
              <a:lnSpc>
                <a:spcPct val="80000"/>
              </a:lnSpc>
              <a:spcBef>
                <a:spcPts val="1300"/>
              </a:spcBef>
              <a:defRPr sz="3132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rPr lang="ru-RU" dirty="0" smtClean="0"/>
              <a:t>руководитель</a:t>
            </a:r>
            <a:r>
              <a:rPr dirty="0" smtClean="0"/>
              <a:t>:</a:t>
            </a:r>
            <a:endParaRPr dirty="0"/>
          </a:p>
          <a:p>
            <a:pPr defTabSz="338835">
              <a:lnSpc>
                <a:spcPct val="80000"/>
              </a:lnSpc>
              <a:spcBef>
                <a:spcPts val="1300"/>
              </a:spcBef>
              <a:defRPr sz="3132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rPr dirty="0" err="1"/>
              <a:t>Прокопьев</a:t>
            </a:r>
            <a:r>
              <a:rPr dirty="0"/>
              <a:t> </a:t>
            </a:r>
            <a:r>
              <a:rPr dirty="0" err="1"/>
              <a:t>василий</a:t>
            </a:r>
            <a:endParaRPr dirty="0"/>
          </a:p>
        </p:txBody>
      </p:sp>
      <p:sp>
        <p:nvSpPr>
          <p:cNvPr id="170" name="Проект 2501-2 «Е.Н.О.Т»"/>
          <p:cNvSpPr txBox="1"/>
          <p:nvPr/>
        </p:nvSpPr>
        <p:spPr>
          <a:xfrm>
            <a:off x="5892800" y="2833708"/>
            <a:ext cx="6705600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 lnSpcReduction="10000"/>
          </a:bodyPr>
          <a:lstStyle>
            <a:lvl1pPr defTabSz="519937">
              <a:lnSpc>
                <a:spcPct val="80000"/>
              </a:lnSpc>
              <a:spcBef>
                <a:spcPts val="2000"/>
              </a:spcBef>
              <a:defRPr sz="4806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rPr dirty="0" err="1"/>
              <a:t>Проект</a:t>
            </a:r>
            <a:r>
              <a:rPr dirty="0"/>
              <a:t> 2501-2 «Е.Н.О.Т»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основная миссия"/>
          <p:cNvSpPr txBox="1">
            <a:spLocks noGrp="1"/>
          </p:cNvSpPr>
          <p:nvPr>
            <p:ph type="title"/>
          </p:nvPr>
        </p:nvSpPr>
        <p:spPr>
          <a:xfrm>
            <a:off x="2685046" y="117286"/>
            <a:ext cx="7706808" cy="77171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08940">
              <a:spcBef>
                <a:spcPts val="1900"/>
              </a:spcBef>
              <a:defRPr sz="4200"/>
            </a:lvl1pPr>
          </a:lstStyle>
          <a:p>
            <a:pPr algn="ctr"/>
            <a:r>
              <a:rPr lang="ru-RU" dirty="0" smtClean="0"/>
              <a:t>дополнительная </a:t>
            </a:r>
            <a:r>
              <a:rPr lang="ru-RU" dirty="0" smtClean="0"/>
              <a:t>миссия</a:t>
            </a:r>
            <a:endParaRPr dirty="0"/>
          </a:p>
        </p:txBody>
      </p:sp>
      <p:sp>
        <p:nvSpPr>
          <p:cNvPr id="1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876136" y="889000"/>
            <a:ext cx="3324628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6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10000"/>
                    <a:lumOff val="9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Разброс семян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046" y="2552400"/>
            <a:ext cx="3454914" cy="615061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940" y="2552400"/>
            <a:ext cx="3454914" cy="615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708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основная миссия"/>
          <p:cNvSpPr txBox="1">
            <a:spLocks noGrp="1"/>
          </p:cNvSpPr>
          <p:nvPr>
            <p:ph type="title"/>
          </p:nvPr>
        </p:nvSpPr>
        <p:spPr>
          <a:xfrm>
            <a:off x="2685046" y="117286"/>
            <a:ext cx="7706808" cy="771714"/>
          </a:xfrm>
          <a:prstGeom prst="rect">
            <a:avLst/>
          </a:prstGeom>
        </p:spPr>
        <p:txBody>
          <a:bodyPr>
            <a:normAutofit/>
          </a:bodyPr>
          <a:lstStyle>
            <a:lvl1pPr defTabSz="408940">
              <a:spcBef>
                <a:spcPts val="1900"/>
              </a:spcBef>
              <a:defRPr sz="4200"/>
            </a:lvl1pPr>
          </a:lstStyle>
          <a:p>
            <a:pPr algn="ctr"/>
            <a:r>
              <a:rPr lang="ru-RU" dirty="0" smtClean="0"/>
              <a:t>результаты</a:t>
            </a:r>
            <a:endParaRPr dirty="0"/>
          </a:p>
        </p:txBody>
      </p:sp>
      <p:sp>
        <p:nvSpPr>
          <p:cNvPr id="1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07061" y="1788569"/>
            <a:ext cx="12262778" cy="63196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sz="36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Сложенный парашют занимает больше двух сантиметров в высоту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sz="36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Все заявленные миссии выполнены в полном объеме без аппаратных и программных отказов в процессе полета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sz="36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Изучаемая планета по анализируемым параметрам пригодна для выращивания растений и похоже, что там что-то уже растет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ru-RU" sz="3600" dirty="0" smtClean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6061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основная миссия"/>
          <p:cNvSpPr txBox="1">
            <a:spLocks noGrp="1"/>
          </p:cNvSpPr>
          <p:nvPr>
            <p:ph type="title"/>
          </p:nvPr>
        </p:nvSpPr>
        <p:spPr>
          <a:xfrm>
            <a:off x="3616188" y="287243"/>
            <a:ext cx="5772424" cy="771714"/>
          </a:xfrm>
          <a:prstGeom prst="rect">
            <a:avLst/>
          </a:prstGeom>
        </p:spPr>
        <p:txBody>
          <a:bodyPr/>
          <a:lstStyle>
            <a:lvl1pPr defTabSz="408940">
              <a:spcBef>
                <a:spcPts val="1900"/>
              </a:spcBef>
              <a:defRPr sz="4200"/>
            </a:lvl1pPr>
          </a:lstStyle>
          <a:p>
            <a:pPr algn="ctr"/>
            <a:r>
              <a:rPr lang="ru-RU" dirty="0" smtClean="0"/>
              <a:t>ЗАДАЧИ аппарата</a:t>
            </a:r>
            <a:endParaRPr dirty="0"/>
          </a:p>
        </p:txBody>
      </p:sp>
      <p:sp>
        <p:nvSpPr>
          <p:cNvPr id="1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724282"/>
              </p:ext>
            </p:extLst>
          </p:nvPr>
        </p:nvGraphicFramePr>
        <p:xfrm>
          <a:off x="1007083" y="1397944"/>
          <a:ext cx="10990634" cy="759619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495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5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pPr algn="l"/>
                      <a:r>
                        <a:rPr lang="ru-RU" b="0" u="sng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Задачи</a:t>
                      </a:r>
                      <a:r>
                        <a:rPr lang="ru-RU" b="0" u="sng" baseline="0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 основной программы</a:t>
                      </a:r>
                      <a:endParaRPr lang="ru-RU" b="0" u="sng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ru-RU" b="0" u="sng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Задачи дополнительной программы</a:t>
                      </a:r>
                      <a:endParaRPr lang="ru-RU" b="0" u="sng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0334">
                <a:tc>
                  <a:txBody>
                    <a:bodyPr/>
                    <a:lstStyle/>
                    <a:p>
                      <a:pPr algn="l"/>
                      <a:r>
                        <a:rPr lang="ru-RU" b="0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Обеспечение плавного</a:t>
                      </a:r>
                      <a:r>
                        <a:rPr lang="ru-RU" b="0" baseline="0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 спуска и посадки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Измерение параметров почвы (электрическое</a:t>
                      </a:r>
                      <a:r>
                        <a:rPr lang="ru-RU" b="0" baseline="0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 сопротивление, твердость и температура)</a:t>
                      </a:r>
                      <a:endParaRPr lang="ru-RU" b="0" dirty="0" smtClean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  <a:p>
                      <a:pPr lvl="0" algn="l"/>
                      <a:endParaRPr lang="ru-RU" b="0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9187">
                <a:tc>
                  <a:txBody>
                    <a:bodyPr/>
                    <a:lstStyle/>
                    <a:p>
                      <a:pPr algn="l"/>
                      <a:r>
                        <a:rPr lang="ru-RU" b="0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Измерение давления,</a:t>
                      </a:r>
                      <a:r>
                        <a:rPr lang="ru-RU" b="0" baseline="0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 ускорения и </a:t>
                      </a:r>
                      <a:r>
                        <a:rPr lang="ru-RU" b="0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температуры</a:t>
                      </a:r>
                      <a:endParaRPr lang="ru-RU" b="0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ru-RU" b="0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Измерение относительной влажности воздуха</a:t>
                      </a:r>
                      <a:endParaRPr lang="ru-RU" b="0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9646">
                <a:tc>
                  <a:txBody>
                    <a:bodyPr/>
                    <a:lstStyle/>
                    <a:p>
                      <a:pPr algn="l"/>
                      <a:r>
                        <a:rPr lang="ru-RU" b="0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Передача</a:t>
                      </a:r>
                      <a:r>
                        <a:rPr lang="ru-RU" b="0" baseline="0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 собранных данных по радиоканалу</a:t>
                      </a:r>
                      <a:endParaRPr lang="ru-RU" b="0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ru-RU" b="0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Измерение параметров освещенности</a:t>
                      </a:r>
                      <a:endParaRPr lang="ru-RU" b="0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178">
                <a:tc>
                  <a:txBody>
                    <a:bodyPr/>
                    <a:lstStyle/>
                    <a:p>
                      <a:pPr algn="l"/>
                      <a:endParaRPr lang="ru-RU" b="0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ru-RU" b="0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Доставка семян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343">
                <a:tc>
                  <a:txBody>
                    <a:bodyPr/>
                    <a:lstStyle/>
                    <a:p>
                      <a:pPr algn="l"/>
                      <a:endParaRPr lang="ru-RU" b="0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ru-RU" b="0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Сохранение телеметрии на </a:t>
                      </a:r>
                      <a:r>
                        <a:rPr lang="en-US" b="0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SD </a:t>
                      </a:r>
                      <a:r>
                        <a:rPr lang="ru-RU" b="0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карту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59646">
                <a:tc>
                  <a:txBody>
                    <a:bodyPr/>
                    <a:lstStyle/>
                    <a:p>
                      <a:pPr algn="l"/>
                      <a:endParaRPr lang="ru-RU" b="0" dirty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ru-RU" b="0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Определение</a:t>
                      </a:r>
                      <a:r>
                        <a:rPr lang="ru-RU" b="0" baseline="0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 координат аппарата по </a:t>
                      </a:r>
                      <a:r>
                        <a:rPr lang="en-US" b="0" baseline="0" dirty="0" smtClean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</a:rPr>
                        <a:t>GPS</a:t>
                      </a:r>
                      <a:endParaRPr lang="ru-RU" b="0" dirty="0" smtClean="0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5632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основная миссия"/>
          <p:cNvSpPr txBox="1">
            <a:spLocks noGrp="1"/>
          </p:cNvSpPr>
          <p:nvPr>
            <p:ph type="title"/>
          </p:nvPr>
        </p:nvSpPr>
        <p:spPr>
          <a:xfrm>
            <a:off x="2685046" y="117286"/>
            <a:ext cx="7706808" cy="771714"/>
          </a:xfrm>
          <a:prstGeom prst="rect">
            <a:avLst/>
          </a:prstGeom>
        </p:spPr>
        <p:txBody>
          <a:bodyPr>
            <a:normAutofit/>
          </a:bodyPr>
          <a:lstStyle>
            <a:lvl1pPr defTabSz="408940">
              <a:spcBef>
                <a:spcPts val="1900"/>
              </a:spcBef>
              <a:defRPr sz="4200"/>
            </a:lvl1pPr>
          </a:lstStyle>
          <a:p>
            <a:r>
              <a:rPr lang="ru-RU" dirty="0" smtClean="0"/>
              <a:t>Архитектура аппарата</a:t>
            </a:r>
            <a:endParaRPr dirty="0"/>
          </a:p>
        </p:txBody>
      </p:sp>
      <p:sp>
        <p:nvSpPr>
          <p:cNvPr id="1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75" y="1884937"/>
            <a:ext cx="12249150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753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основная миссия"/>
          <p:cNvSpPr txBox="1">
            <a:spLocks noGrp="1"/>
          </p:cNvSpPr>
          <p:nvPr>
            <p:ph type="title"/>
          </p:nvPr>
        </p:nvSpPr>
        <p:spPr>
          <a:xfrm>
            <a:off x="2685046" y="117286"/>
            <a:ext cx="7706808" cy="771714"/>
          </a:xfrm>
          <a:prstGeom prst="rect">
            <a:avLst/>
          </a:prstGeom>
        </p:spPr>
        <p:txBody>
          <a:bodyPr>
            <a:normAutofit/>
          </a:bodyPr>
          <a:lstStyle>
            <a:lvl1pPr defTabSz="408940">
              <a:spcBef>
                <a:spcPts val="1900"/>
              </a:spcBef>
              <a:defRPr sz="4200"/>
            </a:lvl1pPr>
          </a:lstStyle>
          <a:p>
            <a:pPr algn="ctr"/>
            <a:r>
              <a:rPr lang="ru-RU" dirty="0" smtClean="0"/>
              <a:t>Основная миссия</a:t>
            </a:r>
            <a:endParaRPr dirty="0"/>
          </a:p>
        </p:txBody>
      </p:sp>
      <p:sp>
        <p:nvSpPr>
          <p:cNvPr id="1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238443" y="660400"/>
            <a:ext cx="5466240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6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10000"/>
                    <a:lumOff val="9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Измерение температуры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888" y="2294340"/>
            <a:ext cx="4479588" cy="597278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94340"/>
            <a:ext cx="8476889" cy="597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538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основная миссия"/>
          <p:cNvSpPr txBox="1">
            <a:spLocks noGrp="1"/>
          </p:cNvSpPr>
          <p:nvPr>
            <p:ph type="title"/>
          </p:nvPr>
        </p:nvSpPr>
        <p:spPr>
          <a:xfrm>
            <a:off x="2685046" y="117286"/>
            <a:ext cx="7706808" cy="771714"/>
          </a:xfrm>
          <a:prstGeom prst="rect">
            <a:avLst/>
          </a:prstGeom>
        </p:spPr>
        <p:txBody>
          <a:bodyPr>
            <a:normAutofit/>
          </a:bodyPr>
          <a:lstStyle>
            <a:lvl1pPr defTabSz="408940">
              <a:spcBef>
                <a:spcPts val="1900"/>
              </a:spcBef>
              <a:defRPr sz="4200"/>
            </a:lvl1pPr>
          </a:lstStyle>
          <a:p>
            <a:pPr algn="ctr"/>
            <a:r>
              <a:rPr lang="ru-RU" dirty="0" smtClean="0"/>
              <a:t>Основная миссия</a:t>
            </a:r>
            <a:endParaRPr dirty="0"/>
          </a:p>
        </p:txBody>
      </p:sp>
      <p:sp>
        <p:nvSpPr>
          <p:cNvPr id="1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193256" y="592917"/>
            <a:ext cx="4690387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6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10000"/>
                    <a:lumOff val="9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Измерение давления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3" y="1853367"/>
            <a:ext cx="7690284" cy="426527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5817140"/>
            <a:ext cx="7690284" cy="393646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411" y="2252880"/>
            <a:ext cx="5346389" cy="71285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92664" y="6754717"/>
            <a:ext cx="237404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spc="0" normalizeH="0" baseline="0" dirty="0" smtClean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Скорость спуска </a:t>
            </a:r>
            <a:r>
              <a: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~</a:t>
            </a:r>
            <a:r>
              <a:rPr kumimoji="0" lang="ru-RU" sz="1600" b="0" i="0" u="none" strike="noStrike" cap="none" spc="0" normalizeH="0" baseline="0" dirty="0" smtClean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5 м</a:t>
            </a:r>
            <a:r>
              <a: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/</a:t>
            </a:r>
            <a:r>
              <a:rPr kumimoji="0" lang="ru-RU" sz="1600" b="0" i="0" u="none" strike="noStrike" cap="none" spc="0" normalizeH="0" baseline="0" dirty="0" smtClean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с</a:t>
            </a:r>
            <a:endParaRPr kumimoji="0" lang="ru-RU" sz="16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664" y="7125644"/>
            <a:ext cx="2218556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spc="0" normalizeH="0" baseline="0" dirty="0" smtClean="0">
                <a:ln>
                  <a:noFill/>
                </a:ln>
                <a:solidFill>
                  <a:srgbClr val="838787"/>
                </a:solidFill>
                <a:effectLst/>
                <a:uFillTx/>
                <a:sym typeface="Avenir Next Medium"/>
              </a:rPr>
              <a:t>Кинетическая</a:t>
            </a:r>
            <a:r>
              <a:rPr kumimoji="0" lang="ru-RU" sz="1600" b="0" i="0" u="none" strike="noStrike" cap="none" spc="0" normalizeH="0" dirty="0" smtClean="0">
                <a:ln>
                  <a:noFill/>
                </a:ln>
                <a:solidFill>
                  <a:srgbClr val="838787"/>
                </a:solidFill>
                <a:effectLst/>
                <a:uFillTx/>
                <a:sym typeface="Avenir Next Medium"/>
              </a:rPr>
              <a:t> энергия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spc="0" normalizeH="0" dirty="0" smtClean="0">
                <a:ln>
                  <a:noFill/>
                </a:ln>
                <a:solidFill>
                  <a:srgbClr val="838787"/>
                </a:solidFill>
                <a:effectLst/>
                <a:uFillTx/>
                <a:sym typeface="Avenir Next Medium"/>
              </a:rPr>
              <a:t>полета</a:t>
            </a:r>
            <a:r>
              <a:rPr lang="en-US" sz="1600" dirty="0" smtClean="0"/>
              <a:t>: ~ 4.3 </a:t>
            </a:r>
            <a:r>
              <a:rPr lang="ru-RU" sz="1600" dirty="0" smtClean="0"/>
              <a:t>Дж</a:t>
            </a:r>
            <a:endParaRPr kumimoji="0" lang="ru-RU" sz="1600" b="0" i="0" u="none" strike="noStrike" cap="none" spc="0" normalizeH="0" dirty="0" smtClean="0">
              <a:ln>
                <a:noFill/>
              </a:ln>
              <a:solidFill>
                <a:srgbClr val="838787"/>
              </a:solidFill>
              <a:effectLst/>
              <a:uFillTx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118276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основная миссия"/>
          <p:cNvSpPr txBox="1">
            <a:spLocks noGrp="1"/>
          </p:cNvSpPr>
          <p:nvPr>
            <p:ph type="title"/>
          </p:nvPr>
        </p:nvSpPr>
        <p:spPr>
          <a:xfrm>
            <a:off x="2685046" y="117286"/>
            <a:ext cx="7706808" cy="77171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08940">
              <a:spcBef>
                <a:spcPts val="1900"/>
              </a:spcBef>
              <a:defRPr sz="4200"/>
            </a:lvl1pPr>
          </a:lstStyle>
          <a:p>
            <a:pPr algn="ctr"/>
            <a:r>
              <a:rPr lang="ru-RU" dirty="0" smtClean="0"/>
              <a:t>дополнительная </a:t>
            </a:r>
            <a:r>
              <a:rPr lang="ru-RU" dirty="0" smtClean="0"/>
              <a:t>миссия</a:t>
            </a:r>
            <a:endParaRPr dirty="0"/>
          </a:p>
        </p:txBody>
      </p:sp>
      <p:sp>
        <p:nvSpPr>
          <p:cNvPr id="1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3677090" y="660400"/>
            <a:ext cx="5722720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6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10000"/>
                    <a:lumOff val="9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Измерение </a:t>
            </a:r>
            <a:r>
              <a:rPr lang="ru-RU" sz="36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освещённости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24767"/>
            <a:ext cx="7809143" cy="423315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41437"/>
            <a:ext cx="7809144" cy="436546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143" y="2167881"/>
            <a:ext cx="5195657" cy="692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070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основная миссия"/>
          <p:cNvSpPr txBox="1">
            <a:spLocks noGrp="1"/>
          </p:cNvSpPr>
          <p:nvPr>
            <p:ph type="title"/>
          </p:nvPr>
        </p:nvSpPr>
        <p:spPr>
          <a:xfrm>
            <a:off x="2685046" y="117286"/>
            <a:ext cx="7706808" cy="77171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08940">
              <a:spcBef>
                <a:spcPts val="1900"/>
              </a:spcBef>
              <a:defRPr sz="4200"/>
            </a:lvl1pPr>
          </a:lstStyle>
          <a:p>
            <a:pPr algn="ctr"/>
            <a:r>
              <a:rPr lang="ru-RU" dirty="0" smtClean="0"/>
              <a:t>дополнительная </a:t>
            </a:r>
            <a:r>
              <a:rPr lang="ru-RU" dirty="0" smtClean="0"/>
              <a:t>миссия</a:t>
            </a:r>
            <a:endParaRPr dirty="0"/>
          </a:p>
        </p:txBody>
      </p:sp>
      <p:sp>
        <p:nvSpPr>
          <p:cNvPr id="1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121121" y="635000"/>
            <a:ext cx="4834657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6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10000"/>
                    <a:lumOff val="9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Измерение </a:t>
            </a:r>
            <a:r>
              <a:rPr lang="ru-RU" sz="36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ускорений</a:t>
            </a:r>
            <a:endParaRPr lang="ru-RU" sz="3600" dirty="0" smtClean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8" y="1853366"/>
            <a:ext cx="5768502" cy="790023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3367"/>
            <a:ext cx="7236298" cy="381033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63701"/>
            <a:ext cx="7236298" cy="40898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7700" y="5961222"/>
            <a:ext cx="3672480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 smtClean="0"/>
              <a:t>Время гашения удара</a:t>
            </a:r>
            <a:r>
              <a:rPr lang="en-US" dirty="0" smtClean="0"/>
              <a:t>: 100</a:t>
            </a:r>
            <a:r>
              <a:rPr lang="ru-RU" dirty="0" smtClean="0"/>
              <a:t> </a:t>
            </a:r>
            <a:r>
              <a:rPr lang="ru-RU" dirty="0" err="1" smtClean="0"/>
              <a:t>мс</a:t>
            </a:r>
            <a:endParaRPr lang="ru-RU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495032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основная миссия"/>
          <p:cNvSpPr txBox="1">
            <a:spLocks noGrp="1"/>
          </p:cNvSpPr>
          <p:nvPr>
            <p:ph type="title"/>
          </p:nvPr>
        </p:nvSpPr>
        <p:spPr>
          <a:xfrm>
            <a:off x="2685046" y="117286"/>
            <a:ext cx="7706808" cy="77171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08940">
              <a:spcBef>
                <a:spcPts val="1900"/>
              </a:spcBef>
              <a:defRPr sz="4200"/>
            </a:lvl1pPr>
          </a:lstStyle>
          <a:p>
            <a:pPr algn="ctr"/>
            <a:r>
              <a:rPr lang="ru-RU" dirty="0" smtClean="0"/>
              <a:t>дополнительная </a:t>
            </a:r>
            <a:r>
              <a:rPr lang="ru-RU" dirty="0" smtClean="0"/>
              <a:t>миссия</a:t>
            </a:r>
            <a:endParaRPr dirty="0"/>
          </a:p>
        </p:txBody>
      </p:sp>
      <p:sp>
        <p:nvSpPr>
          <p:cNvPr id="1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490594" y="660400"/>
            <a:ext cx="10095712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6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10000"/>
                    <a:lumOff val="9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Измерение </a:t>
            </a:r>
            <a:r>
              <a:rPr lang="ru-RU" sz="36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относительной влажности воздуха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971" y="2613191"/>
            <a:ext cx="4863829" cy="648510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394634"/>
            <a:ext cx="8140971" cy="483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3728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основная миссия"/>
          <p:cNvSpPr txBox="1">
            <a:spLocks noGrp="1"/>
          </p:cNvSpPr>
          <p:nvPr>
            <p:ph type="title"/>
          </p:nvPr>
        </p:nvSpPr>
        <p:spPr>
          <a:xfrm>
            <a:off x="2685046" y="117286"/>
            <a:ext cx="7706808" cy="77171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08940">
              <a:spcBef>
                <a:spcPts val="1900"/>
              </a:spcBef>
              <a:defRPr sz="4200"/>
            </a:lvl1pPr>
          </a:lstStyle>
          <a:p>
            <a:pPr algn="ctr"/>
            <a:r>
              <a:rPr lang="ru-RU" dirty="0" smtClean="0"/>
              <a:t>дополнительная </a:t>
            </a:r>
            <a:r>
              <a:rPr lang="ru-RU" dirty="0" smtClean="0"/>
              <a:t>миссия</a:t>
            </a:r>
            <a:endParaRPr dirty="0"/>
          </a:p>
        </p:txBody>
      </p:sp>
      <p:sp>
        <p:nvSpPr>
          <p:cNvPr id="1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869977" y="652980"/>
            <a:ext cx="7336945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6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10000"/>
                    <a:lumOff val="9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Измерение </a:t>
            </a:r>
            <a:r>
              <a:rPr lang="ru-RU" sz="36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сопротивления почвы</a:t>
            </a:r>
            <a:endParaRPr lang="ru-RU" sz="3600" dirty="0" smtClean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79" y="2251913"/>
            <a:ext cx="5107021" cy="680936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2500"/>
            <a:ext cx="7897779" cy="506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744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190</Words>
  <Application>Microsoft Office PowerPoint</Application>
  <PresentationFormat>Произвольный</PresentationFormat>
  <Paragraphs>54</Paragraphs>
  <Slides>11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Avenir Next</vt:lpstr>
      <vt:lpstr>Avenir Next Medium</vt:lpstr>
      <vt:lpstr>DIN Alternate</vt:lpstr>
      <vt:lpstr>DIN Condensed</vt:lpstr>
      <vt:lpstr>Helvetica</vt:lpstr>
      <vt:lpstr>Helvetica Neue</vt:lpstr>
      <vt:lpstr>New_Template7</vt:lpstr>
      <vt:lpstr>Granum</vt:lpstr>
      <vt:lpstr>ЗАДАЧИ аппарата</vt:lpstr>
      <vt:lpstr>Архитектура аппарата</vt:lpstr>
      <vt:lpstr>Основная миссия</vt:lpstr>
      <vt:lpstr>Основная миссия</vt:lpstr>
      <vt:lpstr>дополнительная миссия</vt:lpstr>
      <vt:lpstr>дополнительная миссия</vt:lpstr>
      <vt:lpstr>дополнительная миссия</vt:lpstr>
      <vt:lpstr>дополнительная миссия</vt:lpstr>
      <vt:lpstr>дополнительная миссия</vt:lpstr>
      <vt:lpstr>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Granum</dc:title>
  <cp:lastModifiedBy>Кирилл Елютин</cp:lastModifiedBy>
  <cp:revision>19</cp:revision>
  <dcterms:modified xsi:type="dcterms:W3CDTF">2017-07-06T14:43:04Z</dcterms:modified>
</cp:coreProperties>
</file>