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4" r:id="rId17"/>
    <p:sldId id="281" r:id="rId18"/>
    <p:sldId id="282" r:id="rId19"/>
    <p:sldId id="278" r:id="rId20"/>
    <p:sldId id="277" r:id="rId21"/>
    <p:sldId id="265" r:id="rId22"/>
    <p:sldId id="279" r:id="rId23"/>
    <p:sldId id="280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0D30D-B384-4C73-A7B4-649D010DDA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4AAC32-F350-426C-8002-234ADC00B195}">
      <dgm:prSet/>
      <dgm:spPr/>
      <dgm:t>
        <a:bodyPr/>
        <a:lstStyle/>
        <a:p>
          <a:r>
            <a:rPr lang="en-US"/>
            <a:t>Difficulty in identifying crop diseases and pests accurately in real-time.</a:t>
          </a:r>
        </a:p>
      </dgm:t>
    </dgm:pt>
    <dgm:pt modelId="{35FDF709-6B81-44F4-A69F-68F3C0721006}" type="parTrans" cxnId="{EBBB3E43-70BD-45E8-B6E8-48AD4CCFBC62}">
      <dgm:prSet/>
      <dgm:spPr/>
      <dgm:t>
        <a:bodyPr/>
        <a:lstStyle/>
        <a:p>
          <a:endParaRPr lang="en-US"/>
        </a:p>
      </dgm:t>
    </dgm:pt>
    <dgm:pt modelId="{72C8A5F3-11E5-4F05-A1E8-169420620CE8}" type="sibTrans" cxnId="{EBBB3E43-70BD-45E8-B6E8-48AD4CCFBC62}">
      <dgm:prSet/>
      <dgm:spPr/>
      <dgm:t>
        <a:bodyPr/>
        <a:lstStyle/>
        <a:p>
          <a:endParaRPr lang="en-US"/>
        </a:p>
      </dgm:t>
    </dgm:pt>
    <dgm:pt modelId="{EC11FAA4-0289-423E-A316-C3CB1D08FDB1}">
      <dgm:prSet/>
      <dgm:spPr/>
      <dgm:t>
        <a:bodyPr/>
        <a:lstStyle/>
        <a:p>
          <a:r>
            <a:rPr lang="en-US"/>
            <a:t>Limited access to expert agricultural advice for small-scale farmers.</a:t>
          </a:r>
        </a:p>
      </dgm:t>
    </dgm:pt>
    <dgm:pt modelId="{C82A3314-DAA7-4DB7-8273-DC3E87F1D247}" type="parTrans" cxnId="{AB818444-D38C-4B21-AA56-00E76B76266F}">
      <dgm:prSet/>
      <dgm:spPr/>
      <dgm:t>
        <a:bodyPr/>
        <a:lstStyle/>
        <a:p>
          <a:endParaRPr lang="en-US"/>
        </a:p>
      </dgm:t>
    </dgm:pt>
    <dgm:pt modelId="{27775D7B-1DB9-4553-B285-977A4964523F}" type="sibTrans" cxnId="{AB818444-D38C-4B21-AA56-00E76B76266F}">
      <dgm:prSet/>
      <dgm:spPr/>
      <dgm:t>
        <a:bodyPr/>
        <a:lstStyle/>
        <a:p>
          <a:endParaRPr lang="en-US"/>
        </a:p>
      </dgm:t>
    </dgm:pt>
    <dgm:pt modelId="{8D4C7183-54AB-406B-9B44-01D8800BBB57}">
      <dgm:prSet/>
      <dgm:spPr/>
      <dgm:t>
        <a:bodyPr/>
        <a:lstStyle/>
        <a:p>
          <a:r>
            <a:rPr lang="en-US"/>
            <a:t>Inadequate integration of plant images, soil data, and weather trends to diagnose issues effectively.</a:t>
          </a:r>
        </a:p>
      </dgm:t>
    </dgm:pt>
    <dgm:pt modelId="{70EC691F-38E9-494D-9D4A-3AD155F2B406}" type="parTrans" cxnId="{D0EF5D67-77B9-4C6C-8454-BF8E29F5C86B}">
      <dgm:prSet/>
      <dgm:spPr/>
      <dgm:t>
        <a:bodyPr/>
        <a:lstStyle/>
        <a:p>
          <a:endParaRPr lang="en-US"/>
        </a:p>
      </dgm:t>
    </dgm:pt>
    <dgm:pt modelId="{0EB5825D-EBDF-40CE-AFA3-B420B1E76AA6}" type="sibTrans" cxnId="{D0EF5D67-77B9-4C6C-8454-BF8E29F5C86B}">
      <dgm:prSet/>
      <dgm:spPr/>
      <dgm:t>
        <a:bodyPr/>
        <a:lstStyle/>
        <a:p>
          <a:endParaRPr lang="en-US"/>
        </a:p>
      </dgm:t>
    </dgm:pt>
    <dgm:pt modelId="{AD826FFE-F219-4D26-B1F9-FFF5A5C73116}">
      <dgm:prSet/>
      <dgm:spPr/>
      <dgm:t>
        <a:bodyPr/>
        <a:lstStyle/>
        <a:p>
          <a:r>
            <a:rPr lang="en-US"/>
            <a:t>Delay in implementing effective control measures, leading to crop loss and reduced yield.</a:t>
          </a:r>
        </a:p>
      </dgm:t>
    </dgm:pt>
    <dgm:pt modelId="{D701333B-6B7D-4020-A98A-969C7E744765}" type="parTrans" cxnId="{8EBBB377-36B8-4A96-854A-61F7CEB60BEE}">
      <dgm:prSet/>
      <dgm:spPr/>
      <dgm:t>
        <a:bodyPr/>
        <a:lstStyle/>
        <a:p>
          <a:endParaRPr lang="en-US"/>
        </a:p>
      </dgm:t>
    </dgm:pt>
    <dgm:pt modelId="{660B449A-65A5-443F-97C8-64195E6A2399}" type="sibTrans" cxnId="{8EBBB377-36B8-4A96-854A-61F7CEB60BEE}">
      <dgm:prSet/>
      <dgm:spPr/>
      <dgm:t>
        <a:bodyPr/>
        <a:lstStyle/>
        <a:p>
          <a:endParaRPr lang="en-US"/>
        </a:p>
      </dgm:t>
    </dgm:pt>
    <dgm:pt modelId="{05F4F7B5-C553-4E57-86D9-A1E28648782E}" type="pres">
      <dgm:prSet presAssocID="{0EB0D30D-B384-4C73-A7B4-649D010DDA4E}" presName="root" presStyleCnt="0">
        <dgm:presLayoutVars>
          <dgm:dir/>
          <dgm:resizeHandles val="exact"/>
        </dgm:presLayoutVars>
      </dgm:prSet>
      <dgm:spPr/>
    </dgm:pt>
    <dgm:pt modelId="{A8B1E67B-91D0-46FB-B5EF-87A3E053BAF4}" type="pres">
      <dgm:prSet presAssocID="{7C4AAC32-F350-426C-8002-234ADC00B195}" presName="compNode" presStyleCnt="0"/>
      <dgm:spPr/>
    </dgm:pt>
    <dgm:pt modelId="{278439F8-3B9F-4F15-AD97-B943294A0EA7}" type="pres">
      <dgm:prSet presAssocID="{7C4AAC32-F350-426C-8002-234ADC00B195}" presName="bgRect" presStyleLbl="bgShp" presStyleIdx="0" presStyleCnt="4"/>
      <dgm:spPr/>
    </dgm:pt>
    <dgm:pt modelId="{436F71DB-E055-4EF7-8037-9806615E1484}" type="pres">
      <dgm:prSet presAssocID="{7C4AAC32-F350-426C-8002-234ADC00B1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1D6BE4A1-DBD9-40A3-BB8E-00C8556201FC}" type="pres">
      <dgm:prSet presAssocID="{7C4AAC32-F350-426C-8002-234ADC00B195}" presName="spaceRect" presStyleCnt="0"/>
      <dgm:spPr/>
    </dgm:pt>
    <dgm:pt modelId="{055823C1-BFD9-4714-8F08-AD89091EA129}" type="pres">
      <dgm:prSet presAssocID="{7C4AAC32-F350-426C-8002-234ADC00B195}" presName="parTx" presStyleLbl="revTx" presStyleIdx="0" presStyleCnt="4">
        <dgm:presLayoutVars>
          <dgm:chMax val="0"/>
          <dgm:chPref val="0"/>
        </dgm:presLayoutVars>
      </dgm:prSet>
      <dgm:spPr/>
    </dgm:pt>
    <dgm:pt modelId="{0B1279ED-9193-421A-8061-9ECA27DE1D10}" type="pres">
      <dgm:prSet presAssocID="{72C8A5F3-11E5-4F05-A1E8-169420620CE8}" presName="sibTrans" presStyleCnt="0"/>
      <dgm:spPr/>
    </dgm:pt>
    <dgm:pt modelId="{609808D3-01AF-4085-B1EA-19072A03E71F}" type="pres">
      <dgm:prSet presAssocID="{EC11FAA4-0289-423E-A316-C3CB1D08FDB1}" presName="compNode" presStyleCnt="0"/>
      <dgm:spPr/>
    </dgm:pt>
    <dgm:pt modelId="{1BE2FBE3-CDCA-44F3-A58C-72A25D29DB2D}" type="pres">
      <dgm:prSet presAssocID="{EC11FAA4-0289-423E-A316-C3CB1D08FDB1}" presName="bgRect" presStyleLbl="bgShp" presStyleIdx="1" presStyleCnt="4"/>
      <dgm:spPr/>
    </dgm:pt>
    <dgm:pt modelId="{92F60739-253F-4B1C-804C-7507D95F0E44}" type="pres">
      <dgm:prSet presAssocID="{EC11FAA4-0289-423E-A316-C3CB1D08FD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E6D1ABA4-40C2-4877-9E7A-73EA7B2BC851}" type="pres">
      <dgm:prSet presAssocID="{EC11FAA4-0289-423E-A316-C3CB1D08FDB1}" presName="spaceRect" presStyleCnt="0"/>
      <dgm:spPr/>
    </dgm:pt>
    <dgm:pt modelId="{A95A7A61-54C9-40F7-823E-299ACCB1243C}" type="pres">
      <dgm:prSet presAssocID="{EC11FAA4-0289-423E-A316-C3CB1D08FDB1}" presName="parTx" presStyleLbl="revTx" presStyleIdx="1" presStyleCnt="4">
        <dgm:presLayoutVars>
          <dgm:chMax val="0"/>
          <dgm:chPref val="0"/>
        </dgm:presLayoutVars>
      </dgm:prSet>
      <dgm:spPr/>
    </dgm:pt>
    <dgm:pt modelId="{0B73C0EC-B1C5-45D2-8C41-0365398D42E9}" type="pres">
      <dgm:prSet presAssocID="{27775D7B-1DB9-4553-B285-977A4964523F}" presName="sibTrans" presStyleCnt="0"/>
      <dgm:spPr/>
    </dgm:pt>
    <dgm:pt modelId="{BE42FCBE-FB74-43F1-A400-57A68B77D3AE}" type="pres">
      <dgm:prSet presAssocID="{8D4C7183-54AB-406B-9B44-01D8800BBB57}" presName="compNode" presStyleCnt="0"/>
      <dgm:spPr/>
    </dgm:pt>
    <dgm:pt modelId="{6153A24E-5CC0-4023-B774-4265B15464CB}" type="pres">
      <dgm:prSet presAssocID="{8D4C7183-54AB-406B-9B44-01D8800BBB57}" presName="bgRect" presStyleLbl="bgShp" presStyleIdx="2" presStyleCnt="4"/>
      <dgm:spPr/>
    </dgm:pt>
    <dgm:pt modelId="{6D3112B4-8814-4FE8-9D17-B81FC21B7076}" type="pres">
      <dgm:prSet presAssocID="{8D4C7183-54AB-406B-9B44-01D8800BBB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45CCB41E-A2CF-4214-8EC6-1DBF0C32F6A3}" type="pres">
      <dgm:prSet presAssocID="{8D4C7183-54AB-406B-9B44-01D8800BBB57}" presName="spaceRect" presStyleCnt="0"/>
      <dgm:spPr/>
    </dgm:pt>
    <dgm:pt modelId="{78C546ED-E144-4C4E-AB50-C19FFC029F40}" type="pres">
      <dgm:prSet presAssocID="{8D4C7183-54AB-406B-9B44-01D8800BBB57}" presName="parTx" presStyleLbl="revTx" presStyleIdx="2" presStyleCnt="4">
        <dgm:presLayoutVars>
          <dgm:chMax val="0"/>
          <dgm:chPref val="0"/>
        </dgm:presLayoutVars>
      </dgm:prSet>
      <dgm:spPr/>
    </dgm:pt>
    <dgm:pt modelId="{BBE0261F-191A-493B-A745-030CBBEC0A5F}" type="pres">
      <dgm:prSet presAssocID="{0EB5825D-EBDF-40CE-AFA3-B420B1E76AA6}" presName="sibTrans" presStyleCnt="0"/>
      <dgm:spPr/>
    </dgm:pt>
    <dgm:pt modelId="{D8BF2ED8-BB73-48E2-80A4-7E3C6D978911}" type="pres">
      <dgm:prSet presAssocID="{AD826FFE-F219-4D26-B1F9-FFF5A5C73116}" presName="compNode" presStyleCnt="0"/>
      <dgm:spPr/>
    </dgm:pt>
    <dgm:pt modelId="{3C240AEE-1AB2-4D9F-AC73-C43464919222}" type="pres">
      <dgm:prSet presAssocID="{AD826FFE-F219-4D26-B1F9-FFF5A5C73116}" presName="bgRect" presStyleLbl="bgShp" presStyleIdx="3" presStyleCnt="4"/>
      <dgm:spPr/>
    </dgm:pt>
    <dgm:pt modelId="{0878C974-4ADF-42B8-BD28-AFE657AFF1B5}" type="pres">
      <dgm:prSet presAssocID="{AD826FFE-F219-4D26-B1F9-FFF5A5C731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68D72133-BBCC-465F-B836-609395160169}" type="pres">
      <dgm:prSet presAssocID="{AD826FFE-F219-4D26-B1F9-FFF5A5C73116}" presName="spaceRect" presStyleCnt="0"/>
      <dgm:spPr/>
    </dgm:pt>
    <dgm:pt modelId="{E7A6FE0D-BFFF-4DB4-BC3B-B3F66D710045}" type="pres">
      <dgm:prSet presAssocID="{AD826FFE-F219-4D26-B1F9-FFF5A5C731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B5E393F-43D1-4318-8756-F88002AAC16C}" type="presOf" srcId="{8D4C7183-54AB-406B-9B44-01D8800BBB57}" destId="{78C546ED-E144-4C4E-AB50-C19FFC029F40}" srcOrd="0" destOrd="0" presId="urn:microsoft.com/office/officeart/2018/2/layout/IconVerticalSolidList"/>
    <dgm:cxn modelId="{BBC75B41-B702-4C82-9120-BC5E0515C0AF}" type="presOf" srcId="{0EB0D30D-B384-4C73-A7B4-649D010DDA4E}" destId="{05F4F7B5-C553-4E57-86D9-A1E28648782E}" srcOrd="0" destOrd="0" presId="urn:microsoft.com/office/officeart/2018/2/layout/IconVerticalSolidList"/>
    <dgm:cxn modelId="{F5B62862-C502-4A84-9766-0C34A4835CA1}" type="presOf" srcId="{7C4AAC32-F350-426C-8002-234ADC00B195}" destId="{055823C1-BFD9-4714-8F08-AD89091EA129}" srcOrd="0" destOrd="0" presId="urn:microsoft.com/office/officeart/2018/2/layout/IconVerticalSolidList"/>
    <dgm:cxn modelId="{EBBB3E43-70BD-45E8-B6E8-48AD4CCFBC62}" srcId="{0EB0D30D-B384-4C73-A7B4-649D010DDA4E}" destId="{7C4AAC32-F350-426C-8002-234ADC00B195}" srcOrd="0" destOrd="0" parTransId="{35FDF709-6B81-44F4-A69F-68F3C0721006}" sibTransId="{72C8A5F3-11E5-4F05-A1E8-169420620CE8}"/>
    <dgm:cxn modelId="{AB818444-D38C-4B21-AA56-00E76B76266F}" srcId="{0EB0D30D-B384-4C73-A7B4-649D010DDA4E}" destId="{EC11FAA4-0289-423E-A316-C3CB1D08FDB1}" srcOrd="1" destOrd="0" parTransId="{C82A3314-DAA7-4DB7-8273-DC3E87F1D247}" sibTransId="{27775D7B-1DB9-4553-B285-977A4964523F}"/>
    <dgm:cxn modelId="{D0EF5D67-77B9-4C6C-8454-BF8E29F5C86B}" srcId="{0EB0D30D-B384-4C73-A7B4-649D010DDA4E}" destId="{8D4C7183-54AB-406B-9B44-01D8800BBB57}" srcOrd="2" destOrd="0" parTransId="{70EC691F-38E9-494D-9D4A-3AD155F2B406}" sibTransId="{0EB5825D-EBDF-40CE-AFA3-B420B1E76AA6}"/>
    <dgm:cxn modelId="{8EBBB377-36B8-4A96-854A-61F7CEB60BEE}" srcId="{0EB0D30D-B384-4C73-A7B4-649D010DDA4E}" destId="{AD826FFE-F219-4D26-B1F9-FFF5A5C73116}" srcOrd="3" destOrd="0" parTransId="{D701333B-6B7D-4020-A98A-969C7E744765}" sibTransId="{660B449A-65A5-443F-97C8-64195E6A2399}"/>
    <dgm:cxn modelId="{E53E0F87-49F3-4564-872A-85CB26AD789E}" type="presOf" srcId="{AD826FFE-F219-4D26-B1F9-FFF5A5C73116}" destId="{E7A6FE0D-BFFF-4DB4-BC3B-B3F66D710045}" srcOrd="0" destOrd="0" presId="urn:microsoft.com/office/officeart/2018/2/layout/IconVerticalSolidList"/>
    <dgm:cxn modelId="{CF9735DF-5555-4738-BEF7-FF36BC826042}" type="presOf" srcId="{EC11FAA4-0289-423E-A316-C3CB1D08FDB1}" destId="{A95A7A61-54C9-40F7-823E-299ACCB1243C}" srcOrd="0" destOrd="0" presId="urn:microsoft.com/office/officeart/2018/2/layout/IconVerticalSolidList"/>
    <dgm:cxn modelId="{726A748D-430E-467F-8237-9BCDA7D994C1}" type="presParOf" srcId="{05F4F7B5-C553-4E57-86D9-A1E28648782E}" destId="{A8B1E67B-91D0-46FB-B5EF-87A3E053BAF4}" srcOrd="0" destOrd="0" presId="urn:microsoft.com/office/officeart/2018/2/layout/IconVerticalSolidList"/>
    <dgm:cxn modelId="{E63272D9-C5B3-411B-8586-32112E793385}" type="presParOf" srcId="{A8B1E67B-91D0-46FB-B5EF-87A3E053BAF4}" destId="{278439F8-3B9F-4F15-AD97-B943294A0EA7}" srcOrd="0" destOrd="0" presId="urn:microsoft.com/office/officeart/2018/2/layout/IconVerticalSolidList"/>
    <dgm:cxn modelId="{F212E844-DD59-4189-B005-41D7BD9A4885}" type="presParOf" srcId="{A8B1E67B-91D0-46FB-B5EF-87A3E053BAF4}" destId="{436F71DB-E055-4EF7-8037-9806615E1484}" srcOrd="1" destOrd="0" presId="urn:microsoft.com/office/officeart/2018/2/layout/IconVerticalSolidList"/>
    <dgm:cxn modelId="{9EDA2F6A-14CD-4DD5-8C78-E8039F69C571}" type="presParOf" srcId="{A8B1E67B-91D0-46FB-B5EF-87A3E053BAF4}" destId="{1D6BE4A1-DBD9-40A3-BB8E-00C8556201FC}" srcOrd="2" destOrd="0" presId="urn:microsoft.com/office/officeart/2018/2/layout/IconVerticalSolidList"/>
    <dgm:cxn modelId="{CDA9AAB9-25B5-4633-B9CF-B7333D1B7061}" type="presParOf" srcId="{A8B1E67B-91D0-46FB-B5EF-87A3E053BAF4}" destId="{055823C1-BFD9-4714-8F08-AD89091EA129}" srcOrd="3" destOrd="0" presId="urn:microsoft.com/office/officeart/2018/2/layout/IconVerticalSolidList"/>
    <dgm:cxn modelId="{BEC3043A-2DDE-4A26-8F19-94F6B15EFF67}" type="presParOf" srcId="{05F4F7B5-C553-4E57-86D9-A1E28648782E}" destId="{0B1279ED-9193-421A-8061-9ECA27DE1D10}" srcOrd="1" destOrd="0" presId="urn:microsoft.com/office/officeart/2018/2/layout/IconVerticalSolidList"/>
    <dgm:cxn modelId="{86DE2257-DFE6-4D53-A4C2-73EE248DDEBD}" type="presParOf" srcId="{05F4F7B5-C553-4E57-86D9-A1E28648782E}" destId="{609808D3-01AF-4085-B1EA-19072A03E71F}" srcOrd="2" destOrd="0" presId="urn:microsoft.com/office/officeart/2018/2/layout/IconVerticalSolidList"/>
    <dgm:cxn modelId="{EDFABCB9-69D5-4DF9-B1AF-53A7CA4CD5A4}" type="presParOf" srcId="{609808D3-01AF-4085-B1EA-19072A03E71F}" destId="{1BE2FBE3-CDCA-44F3-A58C-72A25D29DB2D}" srcOrd="0" destOrd="0" presId="urn:microsoft.com/office/officeart/2018/2/layout/IconVerticalSolidList"/>
    <dgm:cxn modelId="{827741D1-CBD4-4D8D-BC32-44C25F0BB55D}" type="presParOf" srcId="{609808D3-01AF-4085-B1EA-19072A03E71F}" destId="{92F60739-253F-4B1C-804C-7507D95F0E44}" srcOrd="1" destOrd="0" presId="urn:microsoft.com/office/officeart/2018/2/layout/IconVerticalSolidList"/>
    <dgm:cxn modelId="{A56D02B7-549F-431D-B730-B98C4404084C}" type="presParOf" srcId="{609808D3-01AF-4085-B1EA-19072A03E71F}" destId="{E6D1ABA4-40C2-4877-9E7A-73EA7B2BC851}" srcOrd="2" destOrd="0" presId="urn:microsoft.com/office/officeart/2018/2/layout/IconVerticalSolidList"/>
    <dgm:cxn modelId="{48C8F303-EF59-4E64-8A41-A23C18C7E8E1}" type="presParOf" srcId="{609808D3-01AF-4085-B1EA-19072A03E71F}" destId="{A95A7A61-54C9-40F7-823E-299ACCB1243C}" srcOrd="3" destOrd="0" presId="urn:microsoft.com/office/officeart/2018/2/layout/IconVerticalSolidList"/>
    <dgm:cxn modelId="{91700D99-2008-46DA-96E0-885019C98409}" type="presParOf" srcId="{05F4F7B5-C553-4E57-86D9-A1E28648782E}" destId="{0B73C0EC-B1C5-45D2-8C41-0365398D42E9}" srcOrd="3" destOrd="0" presId="urn:microsoft.com/office/officeart/2018/2/layout/IconVerticalSolidList"/>
    <dgm:cxn modelId="{0F5CF0C1-8DA5-4606-BB98-008B7E05E116}" type="presParOf" srcId="{05F4F7B5-C553-4E57-86D9-A1E28648782E}" destId="{BE42FCBE-FB74-43F1-A400-57A68B77D3AE}" srcOrd="4" destOrd="0" presId="urn:microsoft.com/office/officeart/2018/2/layout/IconVerticalSolidList"/>
    <dgm:cxn modelId="{C2E4D571-B93E-4653-A1C1-156786395370}" type="presParOf" srcId="{BE42FCBE-FB74-43F1-A400-57A68B77D3AE}" destId="{6153A24E-5CC0-4023-B774-4265B15464CB}" srcOrd="0" destOrd="0" presId="urn:microsoft.com/office/officeart/2018/2/layout/IconVerticalSolidList"/>
    <dgm:cxn modelId="{023F6461-A466-4918-A5A0-4BFE5F71A45B}" type="presParOf" srcId="{BE42FCBE-FB74-43F1-A400-57A68B77D3AE}" destId="{6D3112B4-8814-4FE8-9D17-B81FC21B7076}" srcOrd="1" destOrd="0" presId="urn:microsoft.com/office/officeart/2018/2/layout/IconVerticalSolidList"/>
    <dgm:cxn modelId="{B4036A42-CE0A-4D4B-A08A-40756E870CA1}" type="presParOf" srcId="{BE42FCBE-FB74-43F1-A400-57A68B77D3AE}" destId="{45CCB41E-A2CF-4214-8EC6-1DBF0C32F6A3}" srcOrd="2" destOrd="0" presId="urn:microsoft.com/office/officeart/2018/2/layout/IconVerticalSolidList"/>
    <dgm:cxn modelId="{C2E465E4-A832-4E83-956D-215DA6D2E2E7}" type="presParOf" srcId="{BE42FCBE-FB74-43F1-A400-57A68B77D3AE}" destId="{78C546ED-E144-4C4E-AB50-C19FFC029F40}" srcOrd="3" destOrd="0" presId="urn:microsoft.com/office/officeart/2018/2/layout/IconVerticalSolidList"/>
    <dgm:cxn modelId="{F82318C4-73BC-4141-9A4A-7BAF95898D04}" type="presParOf" srcId="{05F4F7B5-C553-4E57-86D9-A1E28648782E}" destId="{BBE0261F-191A-493B-A745-030CBBEC0A5F}" srcOrd="5" destOrd="0" presId="urn:microsoft.com/office/officeart/2018/2/layout/IconVerticalSolidList"/>
    <dgm:cxn modelId="{5A5EB685-B678-4D9D-B779-F4D790931E88}" type="presParOf" srcId="{05F4F7B5-C553-4E57-86D9-A1E28648782E}" destId="{D8BF2ED8-BB73-48E2-80A4-7E3C6D978911}" srcOrd="6" destOrd="0" presId="urn:microsoft.com/office/officeart/2018/2/layout/IconVerticalSolidList"/>
    <dgm:cxn modelId="{BE8A422E-CB8F-4F4F-A78C-BC75DBEFBBFD}" type="presParOf" srcId="{D8BF2ED8-BB73-48E2-80A4-7E3C6D978911}" destId="{3C240AEE-1AB2-4D9F-AC73-C43464919222}" srcOrd="0" destOrd="0" presId="urn:microsoft.com/office/officeart/2018/2/layout/IconVerticalSolidList"/>
    <dgm:cxn modelId="{875C9F11-5ACF-4E5E-89C9-1EA159EDD4AF}" type="presParOf" srcId="{D8BF2ED8-BB73-48E2-80A4-7E3C6D978911}" destId="{0878C974-4ADF-42B8-BD28-AFE657AFF1B5}" srcOrd="1" destOrd="0" presId="urn:microsoft.com/office/officeart/2018/2/layout/IconVerticalSolidList"/>
    <dgm:cxn modelId="{E9AD950A-8182-42D4-8939-4E987D441648}" type="presParOf" srcId="{D8BF2ED8-BB73-48E2-80A4-7E3C6D978911}" destId="{68D72133-BBCC-465F-B836-609395160169}" srcOrd="2" destOrd="0" presId="urn:microsoft.com/office/officeart/2018/2/layout/IconVerticalSolidList"/>
    <dgm:cxn modelId="{5F7664F4-7BFB-4D08-895E-FE7C103F29FC}" type="presParOf" srcId="{D8BF2ED8-BB73-48E2-80A4-7E3C6D978911}" destId="{E7A6FE0D-BFFF-4DB4-BC3B-B3F66D7100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CCD1A-4338-486B-A252-501410C11610}" type="doc">
      <dgm:prSet loTypeId="urn:microsoft.com/office/officeart/2005/8/layout/process1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262B55-7D48-4161-8F9C-9E8DA3DE226D}">
      <dgm:prSet/>
      <dgm:spPr/>
      <dgm:t>
        <a:bodyPr/>
        <a:lstStyle/>
        <a:p>
          <a:r>
            <a:rPr lang="en-US"/>
            <a:t>Develop a </a:t>
          </a:r>
          <a:r>
            <a:rPr lang="en-US" b="1"/>
            <a:t>Convolutional Neural Network (CNN)-based web application</a:t>
          </a:r>
          <a:r>
            <a:rPr lang="en-US"/>
            <a:t> for accurate crop disease and pest detection using image classification.</a:t>
          </a:r>
        </a:p>
      </dgm:t>
    </dgm:pt>
    <dgm:pt modelId="{C0017E8A-903E-4E70-B387-1E1CEF984400}" type="parTrans" cxnId="{D57876D7-8B1A-49A2-8257-52694CD5BB5E}">
      <dgm:prSet/>
      <dgm:spPr/>
      <dgm:t>
        <a:bodyPr/>
        <a:lstStyle/>
        <a:p>
          <a:endParaRPr lang="en-US"/>
        </a:p>
      </dgm:t>
    </dgm:pt>
    <dgm:pt modelId="{80298945-3C5B-474D-9942-0312C4E2D959}" type="sibTrans" cxnId="{D57876D7-8B1A-49A2-8257-52694CD5BB5E}">
      <dgm:prSet/>
      <dgm:spPr/>
      <dgm:t>
        <a:bodyPr/>
        <a:lstStyle/>
        <a:p>
          <a:endParaRPr lang="en-US"/>
        </a:p>
      </dgm:t>
    </dgm:pt>
    <dgm:pt modelId="{5420F089-1B07-4B87-B2A1-BA34C6F3449B}">
      <dgm:prSet/>
      <dgm:spPr/>
      <dgm:t>
        <a:bodyPr/>
        <a:lstStyle/>
        <a:p>
          <a:r>
            <a:rPr lang="en-US" dirty="0"/>
            <a:t>Integrate </a:t>
          </a:r>
          <a:r>
            <a:rPr lang="en-US" b="1" dirty="0"/>
            <a:t>soil data analysis</a:t>
          </a:r>
          <a:r>
            <a:rPr lang="en-US" dirty="0"/>
            <a:t> and </a:t>
          </a:r>
          <a:r>
            <a:rPr lang="en-US" b="1" dirty="0"/>
            <a:t>weather trends</a:t>
          </a:r>
          <a:r>
            <a:rPr lang="en-US" dirty="0"/>
            <a:t> to provide holistic, real-time insights.</a:t>
          </a:r>
        </a:p>
      </dgm:t>
    </dgm:pt>
    <dgm:pt modelId="{BBD4155F-7B3E-49DF-A049-82774BC15C75}" type="parTrans" cxnId="{874CF503-C442-4578-A30A-FC07E7B15615}">
      <dgm:prSet/>
      <dgm:spPr/>
      <dgm:t>
        <a:bodyPr/>
        <a:lstStyle/>
        <a:p>
          <a:endParaRPr lang="en-US"/>
        </a:p>
      </dgm:t>
    </dgm:pt>
    <dgm:pt modelId="{B01C3FEE-EF8A-4FAD-9913-86AF8395BEB3}" type="sibTrans" cxnId="{874CF503-C442-4578-A30A-FC07E7B15615}">
      <dgm:prSet/>
      <dgm:spPr/>
      <dgm:t>
        <a:bodyPr/>
        <a:lstStyle/>
        <a:p>
          <a:endParaRPr lang="en-US"/>
        </a:p>
      </dgm:t>
    </dgm:pt>
    <dgm:pt modelId="{755E5F3D-DA0F-4451-8F24-26822C720A1A}">
      <dgm:prSet/>
      <dgm:spPr/>
      <dgm:t>
        <a:bodyPr/>
        <a:lstStyle/>
        <a:p>
          <a:r>
            <a:rPr lang="en-US" b="0" i="0" baseline="0"/>
            <a:t>Provides </a:t>
          </a:r>
          <a:r>
            <a:rPr lang="en-US" b="1" i="0" baseline="0"/>
            <a:t>specific remedies</a:t>
          </a:r>
          <a:r>
            <a:rPr lang="en-US" b="0" i="0" baseline="0"/>
            <a:t> and recommendations to farmers.</a:t>
          </a:r>
          <a:endParaRPr lang="en-US"/>
        </a:p>
      </dgm:t>
    </dgm:pt>
    <dgm:pt modelId="{1DE7E483-D07D-4A81-BD6F-F8A4A5EC4357}" type="parTrans" cxnId="{17D31F92-C7E8-45C9-8FFD-13728BFF843A}">
      <dgm:prSet/>
      <dgm:spPr/>
      <dgm:t>
        <a:bodyPr/>
        <a:lstStyle/>
        <a:p>
          <a:endParaRPr lang="en-US"/>
        </a:p>
      </dgm:t>
    </dgm:pt>
    <dgm:pt modelId="{0D7C586B-EFBC-4795-8992-22E60FA2A427}" type="sibTrans" cxnId="{17D31F92-C7E8-45C9-8FFD-13728BFF843A}">
      <dgm:prSet/>
      <dgm:spPr/>
      <dgm:t>
        <a:bodyPr/>
        <a:lstStyle/>
        <a:p>
          <a:endParaRPr lang="en-US"/>
        </a:p>
      </dgm:t>
    </dgm:pt>
    <dgm:pt modelId="{4FB4D2FA-C571-4DF9-A26C-7DC5F576C08B}" type="pres">
      <dgm:prSet presAssocID="{C63CCD1A-4338-486B-A252-501410C11610}" presName="Name0" presStyleCnt="0">
        <dgm:presLayoutVars>
          <dgm:dir/>
          <dgm:resizeHandles val="exact"/>
        </dgm:presLayoutVars>
      </dgm:prSet>
      <dgm:spPr/>
    </dgm:pt>
    <dgm:pt modelId="{39FC1F78-AFFD-45A7-BDA9-1A533DFD4150}" type="pres">
      <dgm:prSet presAssocID="{D4262B55-7D48-4161-8F9C-9E8DA3DE226D}" presName="node" presStyleLbl="node1" presStyleIdx="0" presStyleCnt="3">
        <dgm:presLayoutVars>
          <dgm:bulletEnabled val="1"/>
        </dgm:presLayoutVars>
      </dgm:prSet>
      <dgm:spPr/>
    </dgm:pt>
    <dgm:pt modelId="{B57B73C1-17B3-4C8F-AED8-96171B9826E0}" type="pres">
      <dgm:prSet presAssocID="{80298945-3C5B-474D-9942-0312C4E2D959}" presName="sibTrans" presStyleLbl="sibTrans2D1" presStyleIdx="0" presStyleCnt="2"/>
      <dgm:spPr/>
    </dgm:pt>
    <dgm:pt modelId="{7045F7AF-2F53-4E3E-97FB-2C031680A389}" type="pres">
      <dgm:prSet presAssocID="{80298945-3C5B-474D-9942-0312C4E2D959}" presName="connectorText" presStyleLbl="sibTrans2D1" presStyleIdx="0" presStyleCnt="2"/>
      <dgm:spPr/>
    </dgm:pt>
    <dgm:pt modelId="{74697F15-8D6B-4E4A-9505-E93A3F808AFF}" type="pres">
      <dgm:prSet presAssocID="{5420F089-1B07-4B87-B2A1-BA34C6F3449B}" presName="node" presStyleLbl="node1" presStyleIdx="1" presStyleCnt="3">
        <dgm:presLayoutVars>
          <dgm:bulletEnabled val="1"/>
        </dgm:presLayoutVars>
      </dgm:prSet>
      <dgm:spPr/>
    </dgm:pt>
    <dgm:pt modelId="{056DD5AA-B42B-4B45-8B69-2703B452DCBD}" type="pres">
      <dgm:prSet presAssocID="{B01C3FEE-EF8A-4FAD-9913-86AF8395BEB3}" presName="sibTrans" presStyleLbl="sibTrans2D1" presStyleIdx="1" presStyleCnt="2"/>
      <dgm:spPr/>
    </dgm:pt>
    <dgm:pt modelId="{5275CD95-0BE4-4A2E-BD3A-5BF1A28BDA74}" type="pres">
      <dgm:prSet presAssocID="{B01C3FEE-EF8A-4FAD-9913-86AF8395BEB3}" presName="connectorText" presStyleLbl="sibTrans2D1" presStyleIdx="1" presStyleCnt="2"/>
      <dgm:spPr/>
    </dgm:pt>
    <dgm:pt modelId="{0338404C-B8E9-4181-B059-A1A1965F3C85}" type="pres">
      <dgm:prSet presAssocID="{755E5F3D-DA0F-4451-8F24-26822C720A1A}" presName="node" presStyleLbl="node1" presStyleIdx="2" presStyleCnt="3">
        <dgm:presLayoutVars>
          <dgm:bulletEnabled val="1"/>
        </dgm:presLayoutVars>
      </dgm:prSet>
      <dgm:spPr/>
    </dgm:pt>
  </dgm:ptLst>
  <dgm:cxnLst>
    <dgm:cxn modelId="{874CF503-C442-4578-A30A-FC07E7B15615}" srcId="{C63CCD1A-4338-486B-A252-501410C11610}" destId="{5420F089-1B07-4B87-B2A1-BA34C6F3449B}" srcOrd="1" destOrd="0" parTransId="{BBD4155F-7B3E-49DF-A049-82774BC15C75}" sibTransId="{B01C3FEE-EF8A-4FAD-9913-86AF8395BEB3}"/>
    <dgm:cxn modelId="{53CB2335-C910-49AC-ADE0-D3F1A732B61B}" type="presOf" srcId="{5420F089-1B07-4B87-B2A1-BA34C6F3449B}" destId="{74697F15-8D6B-4E4A-9505-E93A3F808AFF}" srcOrd="0" destOrd="0" presId="urn:microsoft.com/office/officeart/2005/8/layout/process1"/>
    <dgm:cxn modelId="{5444A740-9976-4579-8CFB-AEC179CBECEF}" type="presOf" srcId="{80298945-3C5B-474D-9942-0312C4E2D959}" destId="{B57B73C1-17B3-4C8F-AED8-96171B9826E0}" srcOrd="0" destOrd="0" presId="urn:microsoft.com/office/officeart/2005/8/layout/process1"/>
    <dgm:cxn modelId="{DC38AC43-955E-454E-BA46-81413D7734F8}" type="presOf" srcId="{C63CCD1A-4338-486B-A252-501410C11610}" destId="{4FB4D2FA-C571-4DF9-A26C-7DC5F576C08B}" srcOrd="0" destOrd="0" presId="urn:microsoft.com/office/officeart/2005/8/layout/process1"/>
    <dgm:cxn modelId="{17D4B54B-9787-43A6-B755-339B49F1C85D}" type="presOf" srcId="{80298945-3C5B-474D-9942-0312C4E2D959}" destId="{7045F7AF-2F53-4E3E-97FB-2C031680A389}" srcOrd="1" destOrd="0" presId="urn:microsoft.com/office/officeart/2005/8/layout/process1"/>
    <dgm:cxn modelId="{AAF71877-BE94-4ECD-8853-15BE3530426D}" type="presOf" srcId="{B01C3FEE-EF8A-4FAD-9913-86AF8395BEB3}" destId="{5275CD95-0BE4-4A2E-BD3A-5BF1A28BDA74}" srcOrd="1" destOrd="0" presId="urn:microsoft.com/office/officeart/2005/8/layout/process1"/>
    <dgm:cxn modelId="{E773D488-7E79-417F-A2BA-6E949211F5D2}" type="presOf" srcId="{755E5F3D-DA0F-4451-8F24-26822C720A1A}" destId="{0338404C-B8E9-4181-B059-A1A1965F3C85}" srcOrd="0" destOrd="0" presId="urn:microsoft.com/office/officeart/2005/8/layout/process1"/>
    <dgm:cxn modelId="{17D31F92-C7E8-45C9-8FFD-13728BFF843A}" srcId="{C63CCD1A-4338-486B-A252-501410C11610}" destId="{755E5F3D-DA0F-4451-8F24-26822C720A1A}" srcOrd="2" destOrd="0" parTransId="{1DE7E483-D07D-4A81-BD6F-F8A4A5EC4357}" sibTransId="{0D7C586B-EFBC-4795-8992-22E60FA2A427}"/>
    <dgm:cxn modelId="{6E64DAA8-A08E-44A9-86EB-1F1464925682}" type="presOf" srcId="{D4262B55-7D48-4161-8F9C-9E8DA3DE226D}" destId="{39FC1F78-AFFD-45A7-BDA9-1A533DFD4150}" srcOrd="0" destOrd="0" presId="urn:microsoft.com/office/officeart/2005/8/layout/process1"/>
    <dgm:cxn modelId="{CE7796C6-250D-4567-8139-17CD5349EF1A}" type="presOf" srcId="{B01C3FEE-EF8A-4FAD-9913-86AF8395BEB3}" destId="{056DD5AA-B42B-4B45-8B69-2703B452DCBD}" srcOrd="0" destOrd="0" presId="urn:microsoft.com/office/officeart/2005/8/layout/process1"/>
    <dgm:cxn modelId="{D57876D7-8B1A-49A2-8257-52694CD5BB5E}" srcId="{C63CCD1A-4338-486B-A252-501410C11610}" destId="{D4262B55-7D48-4161-8F9C-9E8DA3DE226D}" srcOrd="0" destOrd="0" parTransId="{C0017E8A-903E-4E70-B387-1E1CEF984400}" sibTransId="{80298945-3C5B-474D-9942-0312C4E2D959}"/>
    <dgm:cxn modelId="{F0532123-375D-4938-B249-776E8EEE0236}" type="presParOf" srcId="{4FB4D2FA-C571-4DF9-A26C-7DC5F576C08B}" destId="{39FC1F78-AFFD-45A7-BDA9-1A533DFD4150}" srcOrd="0" destOrd="0" presId="urn:microsoft.com/office/officeart/2005/8/layout/process1"/>
    <dgm:cxn modelId="{F58F8657-5ACE-486B-A1A1-55411ADE79E9}" type="presParOf" srcId="{4FB4D2FA-C571-4DF9-A26C-7DC5F576C08B}" destId="{B57B73C1-17B3-4C8F-AED8-96171B9826E0}" srcOrd="1" destOrd="0" presId="urn:microsoft.com/office/officeart/2005/8/layout/process1"/>
    <dgm:cxn modelId="{4DC6688C-CA75-4FD6-BE08-916D5AB87E38}" type="presParOf" srcId="{B57B73C1-17B3-4C8F-AED8-96171B9826E0}" destId="{7045F7AF-2F53-4E3E-97FB-2C031680A389}" srcOrd="0" destOrd="0" presId="urn:microsoft.com/office/officeart/2005/8/layout/process1"/>
    <dgm:cxn modelId="{249A9DA1-7A9C-4616-8B28-5FA97FFA7427}" type="presParOf" srcId="{4FB4D2FA-C571-4DF9-A26C-7DC5F576C08B}" destId="{74697F15-8D6B-4E4A-9505-E93A3F808AFF}" srcOrd="2" destOrd="0" presId="urn:microsoft.com/office/officeart/2005/8/layout/process1"/>
    <dgm:cxn modelId="{3E7DB5D6-9B91-48C0-88E4-1E7B874F1160}" type="presParOf" srcId="{4FB4D2FA-C571-4DF9-A26C-7DC5F576C08B}" destId="{056DD5AA-B42B-4B45-8B69-2703B452DCBD}" srcOrd="3" destOrd="0" presId="urn:microsoft.com/office/officeart/2005/8/layout/process1"/>
    <dgm:cxn modelId="{C4158BEE-C886-44DF-AC26-7BB77087B225}" type="presParOf" srcId="{056DD5AA-B42B-4B45-8B69-2703B452DCBD}" destId="{5275CD95-0BE4-4A2E-BD3A-5BF1A28BDA74}" srcOrd="0" destOrd="0" presId="urn:microsoft.com/office/officeart/2005/8/layout/process1"/>
    <dgm:cxn modelId="{1F3974BE-B34C-4F00-AEDB-4DC671653611}" type="presParOf" srcId="{4FB4D2FA-C571-4DF9-A26C-7DC5F576C08B}" destId="{0338404C-B8E9-4181-B059-A1A1965F3C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A85E3-1249-45B1-B128-2AF50EFBC5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3E2C8B-55CD-4132-ABF2-0AF501B61452}">
      <dgm:prSet/>
      <dgm:spPr/>
      <dgm:t>
        <a:bodyPr/>
        <a:lstStyle/>
        <a:p>
          <a:r>
            <a:rPr lang="en-IN" b="1"/>
            <a:t>Technologies Used:-</a:t>
          </a:r>
          <a:endParaRPr lang="en-US"/>
        </a:p>
      </dgm:t>
    </dgm:pt>
    <dgm:pt modelId="{70CC2C0A-A950-4609-8D3E-5F14F8D1C9D7}" type="parTrans" cxnId="{2D0D23CD-6846-48C6-8EC4-076446EFAE86}">
      <dgm:prSet/>
      <dgm:spPr/>
      <dgm:t>
        <a:bodyPr/>
        <a:lstStyle/>
        <a:p>
          <a:endParaRPr lang="en-US"/>
        </a:p>
      </dgm:t>
    </dgm:pt>
    <dgm:pt modelId="{776BA318-C80A-46C7-BE7B-701B4100D298}" type="sibTrans" cxnId="{2D0D23CD-6846-48C6-8EC4-076446EFAE86}">
      <dgm:prSet/>
      <dgm:spPr/>
      <dgm:t>
        <a:bodyPr/>
        <a:lstStyle/>
        <a:p>
          <a:endParaRPr lang="en-US"/>
        </a:p>
      </dgm:t>
    </dgm:pt>
    <dgm:pt modelId="{6226459E-BCA1-454A-93D8-8EB81DF68EBE}">
      <dgm:prSet/>
      <dgm:spPr/>
      <dgm:t>
        <a:bodyPr/>
        <a:lstStyle/>
        <a:p>
          <a:r>
            <a:rPr lang="en-IN" b="1"/>
            <a:t>Programming Language: </a:t>
          </a:r>
          <a:r>
            <a:rPr lang="en-IN"/>
            <a:t>Python</a:t>
          </a:r>
          <a:endParaRPr lang="en-US"/>
        </a:p>
      </dgm:t>
    </dgm:pt>
    <dgm:pt modelId="{76C986BD-51B2-4B45-B5A0-0F50130AF828}" type="parTrans" cxnId="{4EEE3B36-58D9-4EE0-993C-B64AE1D203EE}">
      <dgm:prSet/>
      <dgm:spPr/>
      <dgm:t>
        <a:bodyPr/>
        <a:lstStyle/>
        <a:p>
          <a:endParaRPr lang="en-US"/>
        </a:p>
      </dgm:t>
    </dgm:pt>
    <dgm:pt modelId="{44B7735A-8B61-44F2-93A4-E7BA4FCA4247}" type="sibTrans" cxnId="{4EEE3B36-58D9-4EE0-993C-B64AE1D203EE}">
      <dgm:prSet/>
      <dgm:spPr/>
      <dgm:t>
        <a:bodyPr/>
        <a:lstStyle/>
        <a:p>
          <a:endParaRPr lang="en-US"/>
        </a:p>
      </dgm:t>
    </dgm:pt>
    <dgm:pt modelId="{9823F1DA-1141-4BF9-8F45-5C30DD4D53C8}">
      <dgm:prSet/>
      <dgm:spPr/>
      <dgm:t>
        <a:bodyPr/>
        <a:lstStyle/>
        <a:p>
          <a:r>
            <a:rPr lang="en-IN" b="1"/>
            <a:t>Frameworks and Libraries: </a:t>
          </a:r>
          <a:r>
            <a:rPr lang="en-IN"/>
            <a:t>TensorFlow, Keras, Matplotlib, NumPy</a:t>
          </a:r>
          <a:endParaRPr lang="en-US"/>
        </a:p>
      </dgm:t>
    </dgm:pt>
    <dgm:pt modelId="{D90A3650-3A88-4FF5-BE35-0B4CF2F1437D}" type="parTrans" cxnId="{B87EBFA3-E08F-4BA9-B7D0-A39652FB1FC9}">
      <dgm:prSet/>
      <dgm:spPr/>
      <dgm:t>
        <a:bodyPr/>
        <a:lstStyle/>
        <a:p>
          <a:endParaRPr lang="en-US"/>
        </a:p>
      </dgm:t>
    </dgm:pt>
    <dgm:pt modelId="{99254C65-9693-41FB-9D05-276AFCEE6BA5}" type="sibTrans" cxnId="{B87EBFA3-E08F-4BA9-B7D0-A39652FB1FC9}">
      <dgm:prSet/>
      <dgm:spPr/>
      <dgm:t>
        <a:bodyPr/>
        <a:lstStyle/>
        <a:p>
          <a:endParaRPr lang="en-US"/>
        </a:p>
      </dgm:t>
    </dgm:pt>
    <dgm:pt modelId="{D6A2434C-93DF-4F36-B54C-C3A96F6FD5F8}">
      <dgm:prSet/>
      <dgm:spPr/>
      <dgm:t>
        <a:bodyPr/>
        <a:lstStyle/>
        <a:p>
          <a:r>
            <a:rPr lang="en-IN" b="1"/>
            <a:t>Dataset Source: </a:t>
          </a:r>
          <a:r>
            <a:rPr lang="en-IN"/>
            <a:t>Kaggle: Plant Village Dataset</a:t>
          </a:r>
          <a:endParaRPr lang="en-US"/>
        </a:p>
      </dgm:t>
    </dgm:pt>
    <dgm:pt modelId="{490E57F6-D0B8-4BC4-B7E2-5EEC35C50C9C}" type="parTrans" cxnId="{165523E9-C751-40D4-98D3-CCA4327AF3E5}">
      <dgm:prSet/>
      <dgm:spPr/>
      <dgm:t>
        <a:bodyPr/>
        <a:lstStyle/>
        <a:p>
          <a:endParaRPr lang="en-US"/>
        </a:p>
      </dgm:t>
    </dgm:pt>
    <dgm:pt modelId="{5ED522C5-924E-4277-B766-5F8EE572F40F}" type="sibTrans" cxnId="{165523E9-C751-40D4-98D3-CCA4327AF3E5}">
      <dgm:prSet/>
      <dgm:spPr/>
      <dgm:t>
        <a:bodyPr/>
        <a:lstStyle/>
        <a:p>
          <a:endParaRPr lang="en-US"/>
        </a:p>
      </dgm:t>
    </dgm:pt>
    <dgm:pt modelId="{B2E11442-9D4A-425E-BD67-ABC183C45669}">
      <dgm:prSet/>
      <dgm:spPr/>
      <dgm:t>
        <a:bodyPr/>
        <a:lstStyle/>
        <a:p>
          <a:r>
            <a:rPr lang="en-IN" b="1"/>
            <a:t>Tools: </a:t>
          </a:r>
          <a:r>
            <a:rPr lang="en-IN"/>
            <a:t>Jupyter Notebook, IPython</a:t>
          </a:r>
          <a:endParaRPr lang="en-US"/>
        </a:p>
      </dgm:t>
    </dgm:pt>
    <dgm:pt modelId="{7CCABAF1-DC94-4461-87DD-DADC3C0EF15A}" type="parTrans" cxnId="{6610BA8B-6D6B-4BB6-9EE4-94AA86EABE1D}">
      <dgm:prSet/>
      <dgm:spPr/>
      <dgm:t>
        <a:bodyPr/>
        <a:lstStyle/>
        <a:p>
          <a:endParaRPr lang="en-US"/>
        </a:p>
      </dgm:t>
    </dgm:pt>
    <dgm:pt modelId="{EB7B61AB-98F1-42E7-B898-D75B86D340A8}" type="sibTrans" cxnId="{6610BA8B-6D6B-4BB6-9EE4-94AA86EABE1D}">
      <dgm:prSet/>
      <dgm:spPr/>
      <dgm:t>
        <a:bodyPr/>
        <a:lstStyle/>
        <a:p>
          <a:endParaRPr lang="en-US"/>
        </a:p>
      </dgm:t>
    </dgm:pt>
    <dgm:pt modelId="{8FF7D583-9F21-4B80-A43E-6E640E4C5BB6}">
      <dgm:prSet/>
      <dgm:spPr/>
      <dgm:t>
        <a:bodyPr/>
        <a:lstStyle/>
        <a:p>
          <a:r>
            <a:rPr lang="en-IN" b="1" dirty="0"/>
            <a:t>Frontend: </a:t>
          </a:r>
          <a:r>
            <a:rPr lang="en-IN" dirty="0"/>
            <a:t>Web Interface: HTML, CSS, JavaScript, StreamLit</a:t>
          </a:r>
          <a:endParaRPr lang="en-US" dirty="0"/>
        </a:p>
      </dgm:t>
    </dgm:pt>
    <dgm:pt modelId="{D537B6E9-C10B-4269-9BDE-E79361D8A7A4}" type="parTrans" cxnId="{E1513F4C-87C3-4D9A-BDF5-A3B3D5DEDABF}">
      <dgm:prSet/>
      <dgm:spPr/>
      <dgm:t>
        <a:bodyPr/>
        <a:lstStyle/>
        <a:p>
          <a:endParaRPr lang="en-US"/>
        </a:p>
      </dgm:t>
    </dgm:pt>
    <dgm:pt modelId="{8FC455DB-4F51-426A-A15D-AC7BE2514A1F}" type="sibTrans" cxnId="{E1513F4C-87C3-4D9A-BDF5-A3B3D5DEDABF}">
      <dgm:prSet/>
      <dgm:spPr/>
      <dgm:t>
        <a:bodyPr/>
        <a:lstStyle/>
        <a:p>
          <a:endParaRPr lang="en-US"/>
        </a:p>
      </dgm:t>
    </dgm:pt>
    <dgm:pt modelId="{B3A31167-6CC7-4C3D-BBB0-FFEF962DCD8D}">
      <dgm:prSet/>
      <dgm:spPr/>
      <dgm:t>
        <a:bodyPr/>
        <a:lstStyle/>
        <a:p>
          <a:r>
            <a:rPr lang="en-IN" b="1" dirty="0"/>
            <a:t>Backend: </a:t>
          </a:r>
          <a:r>
            <a:rPr lang="en-IN" dirty="0"/>
            <a:t>Flask, StreamLit</a:t>
          </a:r>
          <a:endParaRPr lang="en-US" dirty="0"/>
        </a:p>
      </dgm:t>
    </dgm:pt>
    <dgm:pt modelId="{9D084B46-1CE1-4C4F-9C22-AD6EA16D0141}" type="parTrans" cxnId="{370F73D8-B894-446D-895B-EAB7EACC44FF}">
      <dgm:prSet/>
      <dgm:spPr/>
      <dgm:t>
        <a:bodyPr/>
        <a:lstStyle/>
        <a:p>
          <a:endParaRPr lang="en-US"/>
        </a:p>
      </dgm:t>
    </dgm:pt>
    <dgm:pt modelId="{A9371D6F-87DE-4FDC-BE88-8205225A409A}" type="sibTrans" cxnId="{370F73D8-B894-446D-895B-EAB7EACC44FF}">
      <dgm:prSet/>
      <dgm:spPr/>
      <dgm:t>
        <a:bodyPr/>
        <a:lstStyle/>
        <a:p>
          <a:endParaRPr lang="en-US"/>
        </a:p>
      </dgm:t>
    </dgm:pt>
    <dgm:pt modelId="{46AF3246-C46D-421E-9F63-52DAE3E98DC2}" type="pres">
      <dgm:prSet presAssocID="{083A85E3-1249-45B1-B128-2AF50EFBC5A3}" presName="root" presStyleCnt="0">
        <dgm:presLayoutVars>
          <dgm:dir/>
          <dgm:resizeHandles val="exact"/>
        </dgm:presLayoutVars>
      </dgm:prSet>
      <dgm:spPr/>
    </dgm:pt>
    <dgm:pt modelId="{B8A9CA12-AE57-4F49-8C4F-8F6F565DFEDE}" type="pres">
      <dgm:prSet presAssocID="{013E2C8B-55CD-4132-ABF2-0AF501B61452}" presName="compNode" presStyleCnt="0"/>
      <dgm:spPr/>
    </dgm:pt>
    <dgm:pt modelId="{AE841451-647D-4CF6-AFDE-ACBF774D8528}" type="pres">
      <dgm:prSet presAssocID="{013E2C8B-55CD-4132-ABF2-0AF501B61452}" presName="bgRect" presStyleLbl="bgShp" presStyleIdx="0" presStyleCnt="7"/>
      <dgm:spPr/>
    </dgm:pt>
    <dgm:pt modelId="{599523BE-CE3F-4B02-BA4F-4022D344AD48}" type="pres">
      <dgm:prSet presAssocID="{013E2C8B-55CD-4132-ABF2-0AF501B6145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790B031-3D65-4D65-8EA4-E9A079CB2BB7}" type="pres">
      <dgm:prSet presAssocID="{013E2C8B-55CD-4132-ABF2-0AF501B61452}" presName="spaceRect" presStyleCnt="0"/>
      <dgm:spPr/>
    </dgm:pt>
    <dgm:pt modelId="{7B3447E2-FCCD-4A62-A6D7-FADF55A6A37E}" type="pres">
      <dgm:prSet presAssocID="{013E2C8B-55CD-4132-ABF2-0AF501B61452}" presName="parTx" presStyleLbl="revTx" presStyleIdx="0" presStyleCnt="7">
        <dgm:presLayoutVars>
          <dgm:chMax val="0"/>
          <dgm:chPref val="0"/>
        </dgm:presLayoutVars>
      </dgm:prSet>
      <dgm:spPr/>
    </dgm:pt>
    <dgm:pt modelId="{5530EE97-F180-4ECD-BB95-EAA8ECE5417C}" type="pres">
      <dgm:prSet presAssocID="{776BA318-C80A-46C7-BE7B-701B4100D298}" presName="sibTrans" presStyleCnt="0"/>
      <dgm:spPr/>
    </dgm:pt>
    <dgm:pt modelId="{529D1C2B-33F6-41F1-993F-18293677A151}" type="pres">
      <dgm:prSet presAssocID="{6226459E-BCA1-454A-93D8-8EB81DF68EBE}" presName="compNode" presStyleCnt="0"/>
      <dgm:spPr/>
    </dgm:pt>
    <dgm:pt modelId="{86141D2E-2B35-45A2-9D52-EF1FEDF7083D}" type="pres">
      <dgm:prSet presAssocID="{6226459E-BCA1-454A-93D8-8EB81DF68EBE}" presName="bgRect" presStyleLbl="bgShp" presStyleIdx="1" presStyleCnt="7"/>
      <dgm:spPr/>
    </dgm:pt>
    <dgm:pt modelId="{AEFDF998-7E06-40E2-83C4-EE77AA555E6B}" type="pres">
      <dgm:prSet presAssocID="{6226459E-BCA1-454A-93D8-8EB81DF68EB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996FACD-493A-472D-B390-BB86BDD61C79}" type="pres">
      <dgm:prSet presAssocID="{6226459E-BCA1-454A-93D8-8EB81DF68EBE}" presName="spaceRect" presStyleCnt="0"/>
      <dgm:spPr/>
    </dgm:pt>
    <dgm:pt modelId="{5B287D09-2BA1-4CAC-9CF7-4774DB4DC5AE}" type="pres">
      <dgm:prSet presAssocID="{6226459E-BCA1-454A-93D8-8EB81DF68EBE}" presName="parTx" presStyleLbl="revTx" presStyleIdx="1" presStyleCnt="7">
        <dgm:presLayoutVars>
          <dgm:chMax val="0"/>
          <dgm:chPref val="0"/>
        </dgm:presLayoutVars>
      </dgm:prSet>
      <dgm:spPr/>
    </dgm:pt>
    <dgm:pt modelId="{61105BFC-5300-453F-B901-A9652AD5D1B1}" type="pres">
      <dgm:prSet presAssocID="{44B7735A-8B61-44F2-93A4-E7BA4FCA4247}" presName="sibTrans" presStyleCnt="0"/>
      <dgm:spPr/>
    </dgm:pt>
    <dgm:pt modelId="{6BF1CA76-C5A0-419A-97F3-BBC08A0B2EC0}" type="pres">
      <dgm:prSet presAssocID="{9823F1DA-1141-4BF9-8F45-5C30DD4D53C8}" presName="compNode" presStyleCnt="0"/>
      <dgm:spPr/>
    </dgm:pt>
    <dgm:pt modelId="{0D017A1B-B303-4BD6-8633-0B805E0E3C89}" type="pres">
      <dgm:prSet presAssocID="{9823F1DA-1141-4BF9-8F45-5C30DD4D53C8}" presName="bgRect" presStyleLbl="bgShp" presStyleIdx="2" presStyleCnt="7"/>
      <dgm:spPr/>
    </dgm:pt>
    <dgm:pt modelId="{A4808EFF-82F8-4EF5-A613-6F0A17EC6514}" type="pres">
      <dgm:prSet presAssocID="{9823F1DA-1141-4BF9-8F45-5C30DD4D53C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902EC4AC-0CBD-4F66-B57F-2411A7B617B0}" type="pres">
      <dgm:prSet presAssocID="{9823F1DA-1141-4BF9-8F45-5C30DD4D53C8}" presName="spaceRect" presStyleCnt="0"/>
      <dgm:spPr/>
    </dgm:pt>
    <dgm:pt modelId="{BA110306-972B-445F-898D-CA421321BCCE}" type="pres">
      <dgm:prSet presAssocID="{9823F1DA-1141-4BF9-8F45-5C30DD4D53C8}" presName="parTx" presStyleLbl="revTx" presStyleIdx="2" presStyleCnt="7">
        <dgm:presLayoutVars>
          <dgm:chMax val="0"/>
          <dgm:chPref val="0"/>
        </dgm:presLayoutVars>
      </dgm:prSet>
      <dgm:spPr/>
    </dgm:pt>
    <dgm:pt modelId="{7C60E72A-7B5C-4FCD-92A7-DADDF2701189}" type="pres">
      <dgm:prSet presAssocID="{99254C65-9693-41FB-9D05-276AFCEE6BA5}" presName="sibTrans" presStyleCnt="0"/>
      <dgm:spPr/>
    </dgm:pt>
    <dgm:pt modelId="{F9DEDC01-1686-418D-9FFD-F4237B78410D}" type="pres">
      <dgm:prSet presAssocID="{D6A2434C-93DF-4F36-B54C-C3A96F6FD5F8}" presName="compNode" presStyleCnt="0"/>
      <dgm:spPr/>
    </dgm:pt>
    <dgm:pt modelId="{4D74DC8B-FF44-4978-99D3-401C2440AB25}" type="pres">
      <dgm:prSet presAssocID="{D6A2434C-93DF-4F36-B54C-C3A96F6FD5F8}" presName="bgRect" presStyleLbl="bgShp" presStyleIdx="3" presStyleCnt="7"/>
      <dgm:spPr/>
    </dgm:pt>
    <dgm:pt modelId="{0953581B-07B7-40BF-99A6-D6ACD625FF18}" type="pres">
      <dgm:prSet presAssocID="{D6A2434C-93DF-4F36-B54C-C3A96F6FD5F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47DAED-E09A-48F7-99D8-68906D4A2EEF}" type="pres">
      <dgm:prSet presAssocID="{D6A2434C-93DF-4F36-B54C-C3A96F6FD5F8}" presName="spaceRect" presStyleCnt="0"/>
      <dgm:spPr/>
    </dgm:pt>
    <dgm:pt modelId="{2FFB7FD6-DABC-4D12-BED7-039B7A4B372A}" type="pres">
      <dgm:prSet presAssocID="{D6A2434C-93DF-4F36-B54C-C3A96F6FD5F8}" presName="parTx" presStyleLbl="revTx" presStyleIdx="3" presStyleCnt="7">
        <dgm:presLayoutVars>
          <dgm:chMax val="0"/>
          <dgm:chPref val="0"/>
        </dgm:presLayoutVars>
      </dgm:prSet>
      <dgm:spPr/>
    </dgm:pt>
    <dgm:pt modelId="{26F2417A-8742-45AE-A22A-09A575AEB1B9}" type="pres">
      <dgm:prSet presAssocID="{5ED522C5-924E-4277-B766-5F8EE572F40F}" presName="sibTrans" presStyleCnt="0"/>
      <dgm:spPr/>
    </dgm:pt>
    <dgm:pt modelId="{67D65959-4F9E-46E9-879C-B745F896D64E}" type="pres">
      <dgm:prSet presAssocID="{B2E11442-9D4A-425E-BD67-ABC183C45669}" presName="compNode" presStyleCnt="0"/>
      <dgm:spPr/>
    </dgm:pt>
    <dgm:pt modelId="{80ED0193-5346-4C32-81DC-C07093B8BB09}" type="pres">
      <dgm:prSet presAssocID="{B2E11442-9D4A-425E-BD67-ABC183C45669}" presName="bgRect" presStyleLbl="bgShp" presStyleIdx="4" presStyleCnt="7"/>
      <dgm:spPr/>
    </dgm:pt>
    <dgm:pt modelId="{7ED2F71A-F773-4FF9-8046-F33C98E810EB}" type="pres">
      <dgm:prSet presAssocID="{B2E11442-9D4A-425E-BD67-ABC183C4566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CB622BE-62A4-4009-AA59-B0A5175CB72E}" type="pres">
      <dgm:prSet presAssocID="{B2E11442-9D4A-425E-BD67-ABC183C45669}" presName="spaceRect" presStyleCnt="0"/>
      <dgm:spPr/>
    </dgm:pt>
    <dgm:pt modelId="{53B2A581-BEBA-4DA6-A70F-1B91948AC06F}" type="pres">
      <dgm:prSet presAssocID="{B2E11442-9D4A-425E-BD67-ABC183C45669}" presName="parTx" presStyleLbl="revTx" presStyleIdx="4" presStyleCnt="7">
        <dgm:presLayoutVars>
          <dgm:chMax val="0"/>
          <dgm:chPref val="0"/>
        </dgm:presLayoutVars>
      </dgm:prSet>
      <dgm:spPr/>
    </dgm:pt>
    <dgm:pt modelId="{16F41756-8291-41CF-8EFC-085661B8F339}" type="pres">
      <dgm:prSet presAssocID="{EB7B61AB-98F1-42E7-B898-D75B86D340A8}" presName="sibTrans" presStyleCnt="0"/>
      <dgm:spPr/>
    </dgm:pt>
    <dgm:pt modelId="{1AA6354B-4F9C-4988-A042-3E68FDCF61A0}" type="pres">
      <dgm:prSet presAssocID="{8FF7D583-9F21-4B80-A43E-6E640E4C5BB6}" presName="compNode" presStyleCnt="0"/>
      <dgm:spPr/>
    </dgm:pt>
    <dgm:pt modelId="{C59BDE52-25C0-43D9-AB84-0B304E690C1B}" type="pres">
      <dgm:prSet presAssocID="{8FF7D583-9F21-4B80-A43E-6E640E4C5BB6}" presName="bgRect" presStyleLbl="bgShp" presStyleIdx="5" presStyleCnt="7"/>
      <dgm:spPr/>
    </dgm:pt>
    <dgm:pt modelId="{8F13751F-A309-4727-A56C-C4F62AB31282}" type="pres">
      <dgm:prSet presAssocID="{8FF7D583-9F21-4B80-A43E-6E640E4C5BB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65677B-299C-47F6-A176-EDF2D1E1C0C8}" type="pres">
      <dgm:prSet presAssocID="{8FF7D583-9F21-4B80-A43E-6E640E4C5BB6}" presName="spaceRect" presStyleCnt="0"/>
      <dgm:spPr/>
    </dgm:pt>
    <dgm:pt modelId="{5CE44FD8-4EBB-4A50-B40D-E59BFBC2EB79}" type="pres">
      <dgm:prSet presAssocID="{8FF7D583-9F21-4B80-A43E-6E640E4C5BB6}" presName="parTx" presStyleLbl="revTx" presStyleIdx="5" presStyleCnt="7">
        <dgm:presLayoutVars>
          <dgm:chMax val="0"/>
          <dgm:chPref val="0"/>
        </dgm:presLayoutVars>
      </dgm:prSet>
      <dgm:spPr/>
    </dgm:pt>
    <dgm:pt modelId="{C2CD57FB-07F7-4ACD-9F12-7EEE3C7BC384}" type="pres">
      <dgm:prSet presAssocID="{8FC455DB-4F51-426A-A15D-AC7BE2514A1F}" presName="sibTrans" presStyleCnt="0"/>
      <dgm:spPr/>
    </dgm:pt>
    <dgm:pt modelId="{6981EE2B-58A0-4142-BAD6-B6B62AD7CE87}" type="pres">
      <dgm:prSet presAssocID="{B3A31167-6CC7-4C3D-BBB0-FFEF962DCD8D}" presName="compNode" presStyleCnt="0"/>
      <dgm:spPr/>
    </dgm:pt>
    <dgm:pt modelId="{3CD11478-CD58-48E8-8D7E-FCEBB98296E6}" type="pres">
      <dgm:prSet presAssocID="{B3A31167-6CC7-4C3D-BBB0-FFEF962DCD8D}" presName="bgRect" presStyleLbl="bgShp" presStyleIdx="6" presStyleCnt="7"/>
      <dgm:spPr/>
    </dgm:pt>
    <dgm:pt modelId="{9A1C2357-A1FD-498D-8A5E-A409E6B4A4B8}" type="pres">
      <dgm:prSet presAssocID="{B3A31167-6CC7-4C3D-BBB0-FFEF962DCD8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44C1C94-32CC-4394-BAE3-2C97E6CB4CF0}" type="pres">
      <dgm:prSet presAssocID="{B3A31167-6CC7-4C3D-BBB0-FFEF962DCD8D}" presName="spaceRect" presStyleCnt="0"/>
      <dgm:spPr/>
    </dgm:pt>
    <dgm:pt modelId="{ACAFA46C-B6F7-4822-BE6F-EBABB897C703}" type="pres">
      <dgm:prSet presAssocID="{B3A31167-6CC7-4C3D-BBB0-FFEF962DCD8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B197013-9AA5-45AD-8F58-E30374370B3B}" type="presOf" srcId="{8FF7D583-9F21-4B80-A43E-6E640E4C5BB6}" destId="{5CE44FD8-4EBB-4A50-B40D-E59BFBC2EB79}" srcOrd="0" destOrd="0" presId="urn:microsoft.com/office/officeart/2018/2/layout/IconVerticalSolidList"/>
    <dgm:cxn modelId="{4EEE3B36-58D9-4EE0-993C-B64AE1D203EE}" srcId="{083A85E3-1249-45B1-B128-2AF50EFBC5A3}" destId="{6226459E-BCA1-454A-93D8-8EB81DF68EBE}" srcOrd="1" destOrd="0" parTransId="{76C986BD-51B2-4B45-B5A0-0F50130AF828}" sibTransId="{44B7735A-8B61-44F2-93A4-E7BA4FCA4247}"/>
    <dgm:cxn modelId="{E1513F4C-87C3-4D9A-BDF5-A3B3D5DEDABF}" srcId="{083A85E3-1249-45B1-B128-2AF50EFBC5A3}" destId="{8FF7D583-9F21-4B80-A43E-6E640E4C5BB6}" srcOrd="5" destOrd="0" parTransId="{D537B6E9-C10B-4269-9BDE-E79361D8A7A4}" sibTransId="{8FC455DB-4F51-426A-A15D-AC7BE2514A1F}"/>
    <dgm:cxn modelId="{8835C672-6FED-48CA-98AE-7F60494C2005}" type="presOf" srcId="{6226459E-BCA1-454A-93D8-8EB81DF68EBE}" destId="{5B287D09-2BA1-4CAC-9CF7-4774DB4DC5AE}" srcOrd="0" destOrd="0" presId="urn:microsoft.com/office/officeart/2018/2/layout/IconVerticalSolidList"/>
    <dgm:cxn modelId="{696AA45A-189B-49EE-81EA-ED844718A5FA}" type="presOf" srcId="{013E2C8B-55CD-4132-ABF2-0AF501B61452}" destId="{7B3447E2-FCCD-4A62-A6D7-FADF55A6A37E}" srcOrd="0" destOrd="0" presId="urn:microsoft.com/office/officeart/2018/2/layout/IconVerticalSolidList"/>
    <dgm:cxn modelId="{6610BA8B-6D6B-4BB6-9EE4-94AA86EABE1D}" srcId="{083A85E3-1249-45B1-B128-2AF50EFBC5A3}" destId="{B2E11442-9D4A-425E-BD67-ABC183C45669}" srcOrd="4" destOrd="0" parTransId="{7CCABAF1-DC94-4461-87DD-DADC3C0EF15A}" sibTransId="{EB7B61AB-98F1-42E7-B898-D75B86D340A8}"/>
    <dgm:cxn modelId="{26D0AB8F-B1F2-493C-8F73-37817003C878}" type="presOf" srcId="{B3A31167-6CC7-4C3D-BBB0-FFEF962DCD8D}" destId="{ACAFA46C-B6F7-4822-BE6F-EBABB897C703}" srcOrd="0" destOrd="0" presId="urn:microsoft.com/office/officeart/2018/2/layout/IconVerticalSolidList"/>
    <dgm:cxn modelId="{B87EBFA3-E08F-4BA9-B7D0-A39652FB1FC9}" srcId="{083A85E3-1249-45B1-B128-2AF50EFBC5A3}" destId="{9823F1DA-1141-4BF9-8F45-5C30DD4D53C8}" srcOrd="2" destOrd="0" parTransId="{D90A3650-3A88-4FF5-BE35-0B4CF2F1437D}" sibTransId="{99254C65-9693-41FB-9D05-276AFCEE6BA5}"/>
    <dgm:cxn modelId="{2D0D23CD-6846-48C6-8EC4-076446EFAE86}" srcId="{083A85E3-1249-45B1-B128-2AF50EFBC5A3}" destId="{013E2C8B-55CD-4132-ABF2-0AF501B61452}" srcOrd="0" destOrd="0" parTransId="{70CC2C0A-A950-4609-8D3E-5F14F8D1C9D7}" sibTransId="{776BA318-C80A-46C7-BE7B-701B4100D298}"/>
    <dgm:cxn modelId="{D3C926D0-EFEE-4AD6-9C46-41FFEFD39366}" type="presOf" srcId="{D6A2434C-93DF-4F36-B54C-C3A96F6FD5F8}" destId="{2FFB7FD6-DABC-4D12-BED7-039B7A4B372A}" srcOrd="0" destOrd="0" presId="urn:microsoft.com/office/officeart/2018/2/layout/IconVerticalSolidList"/>
    <dgm:cxn modelId="{370F73D8-B894-446D-895B-EAB7EACC44FF}" srcId="{083A85E3-1249-45B1-B128-2AF50EFBC5A3}" destId="{B3A31167-6CC7-4C3D-BBB0-FFEF962DCD8D}" srcOrd="6" destOrd="0" parTransId="{9D084B46-1CE1-4C4F-9C22-AD6EA16D0141}" sibTransId="{A9371D6F-87DE-4FDC-BE88-8205225A409A}"/>
    <dgm:cxn modelId="{165523E9-C751-40D4-98D3-CCA4327AF3E5}" srcId="{083A85E3-1249-45B1-B128-2AF50EFBC5A3}" destId="{D6A2434C-93DF-4F36-B54C-C3A96F6FD5F8}" srcOrd="3" destOrd="0" parTransId="{490E57F6-D0B8-4BC4-B7E2-5EEC35C50C9C}" sibTransId="{5ED522C5-924E-4277-B766-5F8EE572F40F}"/>
    <dgm:cxn modelId="{795679F6-C56E-46BB-9F03-2C1E6C9C9C4D}" type="presOf" srcId="{083A85E3-1249-45B1-B128-2AF50EFBC5A3}" destId="{46AF3246-C46D-421E-9F63-52DAE3E98DC2}" srcOrd="0" destOrd="0" presId="urn:microsoft.com/office/officeart/2018/2/layout/IconVerticalSolidList"/>
    <dgm:cxn modelId="{FB2601F7-FCDE-4F10-8C0F-19B0E55E5967}" type="presOf" srcId="{B2E11442-9D4A-425E-BD67-ABC183C45669}" destId="{53B2A581-BEBA-4DA6-A70F-1B91948AC06F}" srcOrd="0" destOrd="0" presId="urn:microsoft.com/office/officeart/2018/2/layout/IconVerticalSolidList"/>
    <dgm:cxn modelId="{1ADF3BF9-43C5-4E32-B008-9426E0925F18}" type="presOf" srcId="{9823F1DA-1141-4BF9-8F45-5C30DD4D53C8}" destId="{BA110306-972B-445F-898D-CA421321BCCE}" srcOrd="0" destOrd="0" presId="urn:microsoft.com/office/officeart/2018/2/layout/IconVerticalSolidList"/>
    <dgm:cxn modelId="{5E149C3E-753D-41F0-B380-A4711CB6BD43}" type="presParOf" srcId="{46AF3246-C46D-421E-9F63-52DAE3E98DC2}" destId="{B8A9CA12-AE57-4F49-8C4F-8F6F565DFEDE}" srcOrd="0" destOrd="0" presId="urn:microsoft.com/office/officeart/2018/2/layout/IconVerticalSolidList"/>
    <dgm:cxn modelId="{06203323-5C28-46A4-B31E-25FE3154C076}" type="presParOf" srcId="{B8A9CA12-AE57-4F49-8C4F-8F6F565DFEDE}" destId="{AE841451-647D-4CF6-AFDE-ACBF774D8528}" srcOrd="0" destOrd="0" presId="urn:microsoft.com/office/officeart/2018/2/layout/IconVerticalSolidList"/>
    <dgm:cxn modelId="{CE53D6B8-F217-4AB0-A57B-762AF8B221CB}" type="presParOf" srcId="{B8A9CA12-AE57-4F49-8C4F-8F6F565DFEDE}" destId="{599523BE-CE3F-4B02-BA4F-4022D344AD48}" srcOrd="1" destOrd="0" presId="urn:microsoft.com/office/officeart/2018/2/layout/IconVerticalSolidList"/>
    <dgm:cxn modelId="{E016DC90-F446-4057-B93B-076AB38C7F3E}" type="presParOf" srcId="{B8A9CA12-AE57-4F49-8C4F-8F6F565DFEDE}" destId="{3790B031-3D65-4D65-8EA4-E9A079CB2BB7}" srcOrd="2" destOrd="0" presId="urn:microsoft.com/office/officeart/2018/2/layout/IconVerticalSolidList"/>
    <dgm:cxn modelId="{870256D6-B557-49EE-824E-9E99018B3E1D}" type="presParOf" srcId="{B8A9CA12-AE57-4F49-8C4F-8F6F565DFEDE}" destId="{7B3447E2-FCCD-4A62-A6D7-FADF55A6A37E}" srcOrd="3" destOrd="0" presId="urn:microsoft.com/office/officeart/2018/2/layout/IconVerticalSolidList"/>
    <dgm:cxn modelId="{DE6E136C-7E58-4CE3-8101-25E83FF2B56F}" type="presParOf" srcId="{46AF3246-C46D-421E-9F63-52DAE3E98DC2}" destId="{5530EE97-F180-4ECD-BB95-EAA8ECE5417C}" srcOrd="1" destOrd="0" presId="urn:microsoft.com/office/officeart/2018/2/layout/IconVerticalSolidList"/>
    <dgm:cxn modelId="{3419F447-D865-449C-980E-DB29B633065C}" type="presParOf" srcId="{46AF3246-C46D-421E-9F63-52DAE3E98DC2}" destId="{529D1C2B-33F6-41F1-993F-18293677A151}" srcOrd="2" destOrd="0" presId="urn:microsoft.com/office/officeart/2018/2/layout/IconVerticalSolidList"/>
    <dgm:cxn modelId="{EAA10CCC-C372-484E-808B-85BD5EE342CA}" type="presParOf" srcId="{529D1C2B-33F6-41F1-993F-18293677A151}" destId="{86141D2E-2B35-45A2-9D52-EF1FEDF7083D}" srcOrd="0" destOrd="0" presId="urn:microsoft.com/office/officeart/2018/2/layout/IconVerticalSolidList"/>
    <dgm:cxn modelId="{FC3D7E7D-3D06-4D92-82C3-B78522B9153E}" type="presParOf" srcId="{529D1C2B-33F6-41F1-993F-18293677A151}" destId="{AEFDF998-7E06-40E2-83C4-EE77AA555E6B}" srcOrd="1" destOrd="0" presId="urn:microsoft.com/office/officeart/2018/2/layout/IconVerticalSolidList"/>
    <dgm:cxn modelId="{C785B2A2-D347-4DBA-A02A-7FCE23010A27}" type="presParOf" srcId="{529D1C2B-33F6-41F1-993F-18293677A151}" destId="{1996FACD-493A-472D-B390-BB86BDD61C79}" srcOrd="2" destOrd="0" presId="urn:microsoft.com/office/officeart/2018/2/layout/IconVerticalSolidList"/>
    <dgm:cxn modelId="{7A99097A-BC16-440E-A5E3-D12D45671D0D}" type="presParOf" srcId="{529D1C2B-33F6-41F1-993F-18293677A151}" destId="{5B287D09-2BA1-4CAC-9CF7-4774DB4DC5AE}" srcOrd="3" destOrd="0" presId="urn:microsoft.com/office/officeart/2018/2/layout/IconVerticalSolidList"/>
    <dgm:cxn modelId="{18BEB5AA-097F-4BDB-8CFF-4B0479DDE75E}" type="presParOf" srcId="{46AF3246-C46D-421E-9F63-52DAE3E98DC2}" destId="{61105BFC-5300-453F-B901-A9652AD5D1B1}" srcOrd="3" destOrd="0" presId="urn:microsoft.com/office/officeart/2018/2/layout/IconVerticalSolidList"/>
    <dgm:cxn modelId="{CD47E4F8-4422-42BE-8FDA-E11CA657F82D}" type="presParOf" srcId="{46AF3246-C46D-421E-9F63-52DAE3E98DC2}" destId="{6BF1CA76-C5A0-419A-97F3-BBC08A0B2EC0}" srcOrd="4" destOrd="0" presId="urn:microsoft.com/office/officeart/2018/2/layout/IconVerticalSolidList"/>
    <dgm:cxn modelId="{CF42A3D1-44DE-413C-BF47-D0EFF651DA0C}" type="presParOf" srcId="{6BF1CA76-C5A0-419A-97F3-BBC08A0B2EC0}" destId="{0D017A1B-B303-4BD6-8633-0B805E0E3C89}" srcOrd="0" destOrd="0" presId="urn:microsoft.com/office/officeart/2018/2/layout/IconVerticalSolidList"/>
    <dgm:cxn modelId="{B964A35D-EDD4-495D-BA8F-4E91731BA92A}" type="presParOf" srcId="{6BF1CA76-C5A0-419A-97F3-BBC08A0B2EC0}" destId="{A4808EFF-82F8-4EF5-A613-6F0A17EC6514}" srcOrd="1" destOrd="0" presId="urn:microsoft.com/office/officeart/2018/2/layout/IconVerticalSolidList"/>
    <dgm:cxn modelId="{393AE254-4629-4FAC-8F12-5371C901A902}" type="presParOf" srcId="{6BF1CA76-C5A0-419A-97F3-BBC08A0B2EC0}" destId="{902EC4AC-0CBD-4F66-B57F-2411A7B617B0}" srcOrd="2" destOrd="0" presId="urn:microsoft.com/office/officeart/2018/2/layout/IconVerticalSolidList"/>
    <dgm:cxn modelId="{283AEDFA-017E-4F8A-9E56-96EC5DDD6168}" type="presParOf" srcId="{6BF1CA76-C5A0-419A-97F3-BBC08A0B2EC0}" destId="{BA110306-972B-445F-898D-CA421321BCCE}" srcOrd="3" destOrd="0" presId="urn:microsoft.com/office/officeart/2018/2/layout/IconVerticalSolidList"/>
    <dgm:cxn modelId="{A6599FBF-778D-4316-AF13-8FAA6D8D092B}" type="presParOf" srcId="{46AF3246-C46D-421E-9F63-52DAE3E98DC2}" destId="{7C60E72A-7B5C-4FCD-92A7-DADDF2701189}" srcOrd="5" destOrd="0" presId="urn:microsoft.com/office/officeart/2018/2/layout/IconVerticalSolidList"/>
    <dgm:cxn modelId="{7199D0B8-AD9E-4797-9507-C7F8034D25FB}" type="presParOf" srcId="{46AF3246-C46D-421E-9F63-52DAE3E98DC2}" destId="{F9DEDC01-1686-418D-9FFD-F4237B78410D}" srcOrd="6" destOrd="0" presId="urn:microsoft.com/office/officeart/2018/2/layout/IconVerticalSolidList"/>
    <dgm:cxn modelId="{0764D046-7AC6-405F-A8F0-DEB64CB362BA}" type="presParOf" srcId="{F9DEDC01-1686-418D-9FFD-F4237B78410D}" destId="{4D74DC8B-FF44-4978-99D3-401C2440AB25}" srcOrd="0" destOrd="0" presId="urn:microsoft.com/office/officeart/2018/2/layout/IconVerticalSolidList"/>
    <dgm:cxn modelId="{FFA9F70B-7306-4634-A363-4516B15FE636}" type="presParOf" srcId="{F9DEDC01-1686-418D-9FFD-F4237B78410D}" destId="{0953581B-07B7-40BF-99A6-D6ACD625FF18}" srcOrd="1" destOrd="0" presId="urn:microsoft.com/office/officeart/2018/2/layout/IconVerticalSolidList"/>
    <dgm:cxn modelId="{41FC4F1D-75CF-482E-B7EB-B9AD305CB036}" type="presParOf" srcId="{F9DEDC01-1686-418D-9FFD-F4237B78410D}" destId="{CF47DAED-E09A-48F7-99D8-68906D4A2EEF}" srcOrd="2" destOrd="0" presId="urn:microsoft.com/office/officeart/2018/2/layout/IconVerticalSolidList"/>
    <dgm:cxn modelId="{83F67C1D-90A0-46E3-93B2-A0881931C83D}" type="presParOf" srcId="{F9DEDC01-1686-418D-9FFD-F4237B78410D}" destId="{2FFB7FD6-DABC-4D12-BED7-039B7A4B372A}" srcOrd="3" destOrd="0" presId="urn:microsoft.com/office/officeart/2018/2/layout/IconVerticalSolidList"/>
    <dgm:cxn modelId="{EA9094C7-3799-4D1B-8975-69E8C38400A8}" type="presParOf" srcId="{46AF3246-C46D-421E-9F63-52DAE3E98DC2}" destId="{26F2417A-8742-45AE-A22A-09A575AEB1B9}" srcOrd="7" destOrd="0" presId="urn:microsoft.com/office/officeart/2018/2/layout/IconVerticalSolidList"/>
    <dgm:cxn modelId="{6F4EC6BC-6C77-47C3-9420-9277A28A742E}" type="presParOf" srcId="{46AF3246-C46D-421E-9F63-52DAE3E98DC2}" destId="{67D65959-4F9E-46E9-879C-B745F896D64E}" srcOrd="8" destOrd="0" presId="urn:microsoft.com/office/officeart/2018/2/layout/IconVerticalSolidList"/>
    <dgm:cxn modelId="{A0832CF6-ACE9-4CDD-ADA9-EA8E7A73E995}" type="presParOf" srcId="{67D65959-4F9E-46E9-879C-B745F896D64E}" destId="{80ED0193-5346-4C32-81DC-C07093B8BB09}" srcOrd="0" destOrd="0" presId="urn:microsoft.com/office/officeart/2018/2/layout/IconVerticalSolidList"/>
    <dgm:cxn modelId="{B605170F-1C9E-4387-80A8-732EE06C8DFF}" type="presParOf" srcId="{67D65959-4F9E-46E9-879C-B745F896D64E}" destId="{7ED2F71A-F773-4FF9-8046-F33C98E810EB}" srcOrd="1" destOrd="0" presId="urn:microsoft.com/office/officeart/2018/2/layout/IconVerticalSolidList"/>
    <dgm:cxn modelId="{526EC6BE-A3FA-48BB-8344-64E819EEB36F}" type="presParOf" srcId="{67D65959-4F9E-46E9-879C-B745F896D64E}" destId="{7CB622BE-62A4-4009-AA59-B0A5175CB72E}" srcOrd="2" destOrd="0" presId="urn:microsoft.com/office/officeart/2018/2/layout/IconVerticalSolidList"/>
    <dgm:cxn modelId="{D5892B7B-D05E-4576-86F3-AE213C310923}" type="presParOf" srcId="{67D65959-4F9E-46E9-879C-B745F896D64E}" destId="{53B2A581-BEBA-4DA6-A70F-1B91948AC06F}" srcOrd="3" destOrd="0" presId="urn:microsoft.com/office/officeart/2018/2/layout/IconVerticalSolidList"/>
    <dgm:cxn modelId="{144AE65C-C28B-45DD-897E-740097808CD3}" type="presParOf" srcId="{46AF3246-C46D-421E-9F63-52DAE3E98DC2}" destId="{16F41756-8291-41CF-8EFC-085661B8F339}" srcOrd="9" destOrd="0" presId="urn:microsoft.com/office/officeart/2018/2/layout/IconVerticalSolidList"/>
    <dgm:cxn modelId="{552722DB-358B-472D-8B46-B1951F7AF236}" type="presParOf" srcId="{46AF3246-C46D-421E-9F63-52DAE3E98DC2}" destId="{1AA6354B-4F9C-4988-A042-3E68FDCF61A0}" srcOrd="10" destOrd="0" presId="urn:microsoft.com/office/officeart/2018/2/layout/IconVerticalSolidList"/>
    <dgm:cxn modelId="{3D42A962-0AB5-4B4E-B092-A7BB529CEA8E}" type="presParOf" srcId="{1AA6354B-4F9C-4988-A042-3E68FDCF61A0}" destId="{C59BDE52-25C0-43D9-AB84-0B304E690C1B}" srcOrd="0" destOrd="0" presId="urn:microsoft.com/office/officeart/2018/2/layout/IconVerticalSolidList"/>
    <dgm:cxn modelId="{A68618F8-CF27-49F9-8290-14C31316811D}" type="presParOf" srcId="{1AA6354B-4F9C-4988-A042-3E68FDCF61A0}" destId="{8F13751F-A309-4727-A56C-C4F62AB31282}" srcOrd="1" destOrd="0" presId="urn:microsoft.com/office/officeart/2018/2/layout/IconVerticalSolidList"/>
    <dgm:cxn modelId="{CA031209-7ECE-4FCF-A45B-C2DF3E82B5A7}" type="presParOf" srcId="{1AA6354B-4F9C-4988-A042-3E68FDCF61A0}" destId="{C065677B-299C-47F6-A176-EDF2D1E1C0C8}" srcOrd="2" destOrd="0" presId="urn:microsoft.com/office/officeart/2018/2/layout/IconVerticalSolidList"/>
    <dgm:cxn modelId="{46073158-48B0-42AC-A437-C916E94BE87C}" type="presParOf" srcId="{1AA6354B-4F9C-4988-A042-3E68FDCF61A0}" destId="{5CE44FD8-4EBB-4A50-B40D-E59BFBC2EB79}" srcOrd="3" destOrd="0" presId="urn:microsoft.com/office/officeart/2018/2/layout/IconVerticalSolidList"/>
    <dgm:cxn modelId="{BA6F8845-CABA-4C2B-BD29-EE692491CCCE}" type="presParOf" srcId="{46AF3246-C46D-421E-9F63-52DAE3E98DC2}" destId="{C2CD57FB-07F7-4ACD-9F12-7EEE3C7BC384}" srcOrd="11" destOrd="0" presId="urn:microsoft.com/office/officeart/2018/2/layout/IconVerticalSolidList"/>
    <dgm:cxn modelId="{48EF4820-53A6-4EC4-882D-884AE8851445}" type="presParOf" srcId="{46AF3246-C46D-421E-9F63-52DAE3E98DC2}" destId="{6981EE2B-58A0-4142-BAD6-B6B62AD7CE87}" srcOrd="12" destOrd="0" presId="urn:microsoft.com/office/officeart/2018/2/layout/IconVerticalSolidList"/>
    <dgm:cxn modelId="{0255021B-4AED-4D1D-8AD1-5771D1C99BB6}" type="presParOf" srcId="{6981EE2B-58A0-4142-BAD6-B6B62AD7CE87}" destId="{3CD11478-CD58-48E8-8D7E-FCEBB98296E6}" srcOrd="0" destOrd="0" presId="urn:microsoft.com/office/officeart/2018/2/layout/IconVerticalSolidList"/>
    <dgm:cxn modelId="{391D21B3-D8C4-4ABF-A18E-4ED222A73454}" type="presParOf" srcId="{6981EE2B-58A0-4142-BAD6-B6B62AD7CE87}" destId="{9A1C2357-A1FD-498D-8A5E-A409E6B4A4B8}" srcOrd="1" destOrd="0" presId="urn:microsoft.com/office/officeart/2018/2/layout/IconVerticalSolidList"/>
    <dgm:cxn modelId="{E8DE39B3-1B12-4B42-BCEC-23EED5870043}" type="presParOf" srcId="{6981EE2B-58A0-4142-BAD6-B6B62AD7CE87}" destId="{044C1C94-32CC-4394-BAE3-2C97E6CB4CF0}" srcOrd="2" destOrd="0" presId="urn:microsoft.com/office/officeart/2018/2/layout/IconVerticalSolidList"/>
    <dgm:cxn modelId="{0768A4A7-014F-4F2D-8692-F2DD0B1ADF53}" type="presParOf" srcId="{6981EE2B-58A0-4142-BAD6-B6B62AD7CE87}" destId="{ACAFA46C-B6F7-4822-BE6F-EBABB897C7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0A9AA3-7F74-49DE-B2C1-55550F7A70AA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98C3E0-5BA2-4527-9EAB-CA834C4F1CA7}">
      <dgm:prSet/>
      <dgm:spPr/>
      <dgm:t>
        <a:bodyPr/>
        <a:lstStyle/>
        <a:p>
          <a:r>
            <a:rPr lang="en-US" b="1"/>
            <a:t>Model Used:</a:t>
          </a:r>
          <a:endParaRPr lang="en-US"/>
        </a:p>
      </dgm:t>
    </dgm:pt>
    <dgm:pt modelId="{06FD595B-F065-42DC-9DF4-796FAA18F1D2}" type="parTrans" cxnId="{B24E7123-5F6C-4735-9667-9E97C9FAA0C5}">
      <dgm:prSet/>
      <dgm:spPr/>
      <dgm:t>
        <a:bodyPr/>
        <a:lstStyle/>
        <a:p>
          <a:endParaRPr lang="en-US"/>
        </a:p>
      </dgm:t>
    </dgm:pt>
    <dgm:pt modelId="{867A3EE5-BA38-42D7-A716-E80E7B90FA3F}" type="sibTrans" cxnId="{B24E7123-5F6C-4735-9667-9E97C9FAA0C5}">
      <dgm:prSet/>
      <dgm:spPr/>
      <dgm:t>
        <a:bodyPr/>
        <a:lstStyle/>
        <a:p>
          <a:endParaRPr lang="en-US"/>
        </a:p>
      </dgm:t>
    </dgm:pt>
    <dgm:pt modelId="{D18CBAB7-E86F-4656-A9F3-FFF1ED83A868}">
      <dgm:prSet/>
      <dgm:spPr/>
      <dgm:t>
        <a:bodyPr/>
        <a:lstStyle/>
        <a:p>
          <a:r>
            <a:rPr lang="en-US" b="1"/>
            <a:t>Convolutional Neural Network (CNN)</a:t>
          </a:r>
          <a:endParaRPr lang="en-US"/>
        </a:p>
      </dgm:t>
    </dgm:pt>
    <dgm:pt modelId="{706B1EF0-82E2-447F-ADEB-620DD9053CAB}" type="parTrans" cxnId="{D538D452-942F-493B-B71D-17B8D9F2BB57}">
      <dgm:prSet/>
      <dgm:spPr/>
      <dgm:t>
        <a:bodyPr/>
        <a:lstStyle/>
        <a:p>
          <a:endParaRPr lang="en-US"/>
        </a:p>
      </dgm:t>
    </dgm:pt>
    <dgm:pt modelId="{F1C3A41E-BBCF-485C-B16D-7CF894F17FC4}" type="sibTrans" cxnId="{D538D452-942F-493B-B71D-17B8D9F2BB57}">
      <dgm:prSet/>
      <dgm:spPr/>
      <dgm:t>
        <a:bodyPr/>
        <a:lstStyle/>
        <a:p>
          <a:endParaRPr lang="en-US"/>
        </a:p>
      </dgm:t>
    </dgm:pt>
    <dgm:pt modelId="{ADD6C98A-1E52-4577-80C0-65DFCFF68CA6}">
      <dgm:prSet/>
      <dgm:spPr/>
      <dgm:t>
        <a:bodyPr/>
        <a:lstStyle/>
        <a:p>
          <a:r>
            <a:rPr lang="en-US"/>
            <a:t>Designed for image classification tasks.</a:t>
          </a:r>
        </a:p>
      </dgm:t>
    </dgm:pt>
    <dgm:pt modelId="{963BC086-E00D-4C7C-8ACF-725ECD7AA2E4}" type="parTrans" cxnId="{4AF944D5-2EB1-45DA-A0CB-5A6C6465BF2F}">
      <dgm:prSet/>
      <dgm:spPr/>
      <dgm:t>
        <a:bodyPr/>
        <a:lstStyle/>
        <a:p>
          <a:endParaRPr lang="en-US"/>
        </a:p>
      </dgm:t>
    </dgm:pt>
    <dgm:pt modelId="{C7210553-9B3C-47DD-997A-96591760294A}" type="sibTrans" cxnId="{4AF944D5-2EB1-45DA-A0CB-5A6C6465BF2F}">
      <dgm:prSet/>
      <dgm:spPr/>
      <dgm:t>
        <a:bodyPr/>
        <a:lstStyle/>
        <a:p>
          <a:endParaRPr lang="en-US"/>
        </a:p>
      </dgm:t>
    </dgm:pt>
    <dgm:pt modelId="{8C5D9F97-7ADD-422F-B8EB-D35388CEA5B3}">
      <dgm:prSet/>
      <dgm:spPr/>
      <dgm:t>
        <a:bodyPr/>
        <a:lstStyle/>
        <a:p>
          <a:r>
            <a:rPr lang="en-US" dirty="0"/>
            <a:t>Extracts features from images using convolutional layers.</a:t>
          </a:r>
        </a:p>
      </dgm:t>
    </dgm:pt>
    <dgm:pt modelId="{962EB0BE-5AC6-4723-A52D-AE80857D7131}" type="parTrans" cxnId="{D24071F7-D693-4066-96D6-4A73444F0CEC}">
      <dgm:prSet/>
      <dgm:spPr/>
      <dgm:t>
        <a:bodyPr/>
        <a:lstStyle/>
        <a:p>
          <a:endParaRPr lang="en-US"/>
        </a:p>
      </dgm:t>
    </dgm:pt>
    <dgm:pt modelId="{8C128C86-598F-406B-B367-376ECAD64E82}" type="sibTrans" cxnId="{D24071F7-D693-4066-96D6-4A73444F0CEC}">
      <dgm:prSet/>
      <dgm:spPr/>
      <dgm:t>
        <a:bodyPr/>
        <a:lstStyle/>
        <a:p>
          <a:endParaRPr lang="en-US"/>
        </a:p>
      </dgm:t>
    </dgm:pt>
    <dgm:pt modelId="{81D0FB3F-1D25-4653-A15B-DE9268324464}">
      <dgm:prSet/>
      <dgm:spPr/>
      <dgm:t>
        <a:bodyPr/>
        <a:lstStyle/>
        <a:p>
          <a:r>
            <a:rPr lang="en-US" b="1"/>
            <a:t>Steps in the Process:</a:t>
          </a:r>
          <a:endParaRPr lang="en-US"/>
        </a:p>
      </dgm:t>
    </dgm:pt>
    <dgm:pt modelId="{87F13F09-49FA-42FC-9D68-8CBC7F63756F}" type="parTrans" cxnId="{5EB7EB34-91CD-4377-B75C-E3C5B3EF066F}">
      <dgm:prSet/>
      <dgm:spPr/>
      <dgm:t>
        <a:bodyPr/>
        <a:lstStyle/>
        <a:p>
          <a:endParaRPr lang="en-US"/>
        </a:p>
      </dgm:t>
    </dgm:pt>
    <dgm:pt modelId="{E7182577-DD33-47D8-AA17-161131103069}" type="sibTrans" cxnId="{5EB7EB34-91CD-4377-B75C-E3C5B3EF066F}">
      <dgm:prSet/>
      <dgm:spPr/>
      <dgm:t>
        <a:bodyPr/>
        <a:lstStyle/>
        <a:p>
          <a:endParaRPr lang="en-US"/>
        </a:p>
      </dgm:t>
    </dgm:pt>
    <dgm:pt modelId="{9CBCB5BF-1816-4A1A-9823-1378080F344E}">
      <dgm:prSet/>
      <dgm:spPr/>
      <dgm:t>
        <a:bodyPr/>
        <a:lstStyle/>
        <a:p>
          <a:r>
            <a:rPr lang="en-US" b="1"/>
            <a:t>Data Preprocessing:</a:t>
          </a:r>
          <a:endParaRPr lang="en-US"/>
        </a:p>
      </dgm:t>
    </dgm:pt>
    <dgm:pt modelId="{6D1FA76F-19D2-4DE0-9215-4DF2B41F8BC8}" type="parTrans" cxnId="{B7164A81-6B21-465D-8461-BE2ADF7FFBF2}">
      <dgm:prSet/>
      <dgm:spPr/>
      <dgm:t>
        <a:bodyPr/>
        <a:lstStyle/>
        <a:p>
          <a:endParaRPr lang="en-US"/>
        </a:p>
      </dgm:t>
    </dgm:pt>
    <dgm:pt modelId="{BDAE303A-31EB-421A-9474-A20F88A11412}" type="sibTrans" cxnId="{B7164A81-6B21-465D-8461-BE2ADF7FFBF2}">
      <dgm:prSet/>
      <dgm:spPr/>
      <dgm:t>
        <a:bodyPr/>
        <a:lstStyle/>
        <a:p>
          <a:endParaRPr lang="en-US"/>
        </a:p>
      </dgm:t>
    </dgm:pt>
    <dgm:pt modelId="{08A61777-F9D0-4BAC-B9A2-8AF6ADB70F7C}">
      <dgm:prSet/>
      <dgm:spPr/>
      <dgm:t>
        <a:bodyPr/>
        <a:lstStyle/>
        <a:p>
          <a:r>
            <a:rPr lang="en-US"/>
            <a:t>Resizing, normalization, and augmentation to increase dataset variability.</a:t>
          </a:r>
        </a:p>
      </dgm:t>
    </dgm:pt>
    <dgm:pt modelId="{222529F0-3238-4F73-8636-8C79BC577D18}" type="parTrans" cxnId="{A1C93E5C-E901-4F37-B290-CC257DAE1617}">
      <dgm:prSet/>
      <dgm:spPr/>
      <dgm:t>
        <a:bodyPr/>
        <a:lstStyle/>
        <a:p>
          <a:endParaRPr lang="en-US"/>
        </a:p>
      </dgm:t>
    </dgm:pt>
    <dgm:pt modelId="{14EA1F2D-DB3D-4129-8C24-92C94B17AD1B}" type="sibTrans" cxnId="{A1C93E5C-E901-4F37-B290-CC257DAE1617}">
      <dgm:prSet/>
      <dgm:spPr/>
      <dgm:t>
        <a:bodyPr/>
        <a:lstStyle/>
        <a:p>
          <a:endParaRPr lang="en-US"/>
        </a:p>
      </dgm:t>
    </dgm:pt>
    <dgm:pt modelId="{C5503535-7D18-4B61-B89D-D3B8CBEE7EA4}">
      <dgm:prSet/>
      <dgm:spPr/>
      <dgm:t>
        <a:bodyPr/>
        <a:lstStyle/>
        <a:p>
          <a:r>
            <a:rPr lang="en-US"/>
            <a:t>Split dataset into training, validation, and testing sets.</a:t>
          </a:r>
        </a:p>
      </dgm:t>
    </dgm:pt>
    <dgm:pt modelId="{0EB8A644-75F6-4722-B6BE-08984CFABCF0}" type="parTrans" cxnId="{B134CB8B-2F00-4ADC-B4CA-9B631A41C8DB}">
      <dgm:prSet/>
      <dgm:spPr/>
      <dgm:t>
        <a:bodyPr/>
        <a:lstStyle/>
        <a:p>
          <a:endParaRPr lang="en-US"/>
        </a:p>
      </dgm:t>
    </dgm:pt>
    <dgm:pt modelId="{0E0DDEF4-355B-450F-9FA6-E1DA295919C3}" type="sibTrans" cxnId="{B134CB8B-2F00-4ADC-B4CA-9B631A41C8DB}">
      <dgm:prSet/>
      <dgm:spPr/>
      <dgm:t>
        <a:bodyPr/>
        <a:lstStyle/>
        <a:p>
          <a:endParaRPr lang="en-US"/>
        </a:p>
      </dgm:t>
    </dgm:pt>
    <dgm:pt modelId="{2CF9A28C-04B3-40F1-AE7A-C74F08CB0B0D}">
      <dgm:prSet/>
      <dgm:spPr/>
      <dgm:t>
        <a:bodyPr/>
        <a:lstStyle/>
        <a:p>
          <a:r>
            <a:rPr lang="en-US" b="1"/>
            <a:t>Model Training:</a:t>
          </a:r>
          <a:endParaRPr lang="en-US"/>
        </a:p>
      </dgm:t>
    </dgm:pt>
    <dgm:pt modelId="{A59D9A5D-5247-4DED-A3B6-B2DCC7208C15}" type="parTrans" cxnId="{CC621778-EFE8-4AF3-85CC-A9276A0F9DEE}">
      <dgm:prSet/>
      <dgm:spPr/>
      <dgm:t>
        <a:bodyPr/>
        <a:lstStyle/>
        <a:p>
          <a:endParaRPr lang="en-US"/>
        </a:p>
      </dgm:t>
    </dgm:pt>
    <dgm:pt modelId="{5A2E10EE-A01C-445D-B6D3-A28C9B6A9F3C}" type="sibTrans" cxnId="{CC621778-EFE8-4AF3-85CC-A9276A0F9DEE}">
      <dgm:prSet/>
      <dgm:spPr/>
      <dgm:t>
        <a:bodyPr/>
        <a:lstStyle/>
        <a:p>
          <a:endParaRPr lang="en-US"/>
        </a:p>
      </dgm:t>
    </dgm:pt>
    <dgm:pt modelId="{3D4D11C2-83AA-4F91-A215-59541ACA7387}">
      <dgm:prSet/>
      <dgm:spPr/>
      <dgm:t>
        <a:bodyPr/>
        <a:lstStyle/>
        <a:p>
          <a:r>
            <a:rPr lang="en-US"/>
            <a:t>CNN with multiple layers (Convolution, Pooling, Dense).</a:t>
          </a:r>
        </a:p>
      </dgm:t>
    </dgm:pt>
    <dgm:pt modelId="{141D7022-5757-4070-A6D1-9E5354BB8744}" type="parTrans" cxnId="{CFCE6F21-27A2-4DCF-8BFD-24F62433CA7C}">
      <dgm:prSet/>
      <dgm:spPr/>
      <dgm:t>
        <a:bodyPr/>
        <a:lstStyle/>
        <a:p>
          <a:endParaRPr lang="en-US"/>
        </a:p>
      </dgm:t>
    </dgm:pt>
    <dgm:pt modelId="{0D961DA4-C470-4975-9952-2C4F8179C6EA}" type="sibTrans" cxnId="{CFCE6F21-27A2-4DCF-8BFD-24F62433CA7C}">
      <dgm:prSet/>
      <dgm:spPr/>
      <dgm:t>
        <a:bodyPr/>
        <a:lstStyle/>
        <a:p>
          <a:endParaRPr lang="en-US"/>
        </a:p>
      </dgm:t>
    </dgm:pt>
    <dgm:pt modelId="{B8C03D50-E8F6-480A-A553-268A93F8E252}">
      <dgm:prSet/>
      <dgm:spPr/>
      <dgm:t>
        <a:bodyPr/>
        <a:lstStyle/>
        <a:p>
          <a:r>
            <a:rPr lang="en-US"/>
            <a:t>Optimization using </a:t>
          </a:r>
          <a:r>
            <a:rPr lang="en-US" b="1"/>
            <a:t>Adam Optimizer</a:t>
          </a:r>
          <a:r>
            <a:rPr lang="en-US"/>
            <a:t>.</a:t>
          </a:r>
        </a:p>
      </dgm:t>
    </dgm:pt>
    <dgm:pt modelId="{D35F7F62-D427-4E95-9CEA-DF5CD975DB41}" type="parTrans" cxnId="{98401D16-D488-4FBB-9815-B5F37CED040C}">
      <dgm:prSet/>
      <dgm:spPr/>
      <dgm:t>
        <a:bodyPr/>
        <a:lstStyle/>
        <a:p>
          <a:endParaRPr lang="en-US"/>
        </a:p>
      </dgm:t>
    </dgm:pt>
    <dgm:pt modelId="{A6F9EA5C-9AA4-47B3-B955-048F83999D80}" type="sibTrans" cxnId="{98401D16-D488-4FBB-9815-B5F37CED040C}">
      <dgm:prSet/>
      <dgm:spPr/>
      <dgm:t>
        <a:bodyPr/>
        <a:lstStyle/>
        <a:p>
          <a:endParaRPr lang="en-US"/>
        </a:p>
      </dgm:t>
    </dgm:pt>
    <dgm:pt modelId="{3A989EF3-86BD-4449-A2F5-ED4A73606B3C}">
      <dgm:prSet/>
      <dgm:spPr/>
      <dgm:t>
        <a:bodyPr/>
        <a:lstStyle/>
        <a:p>
          <a:r>
            <a:rPr lang="en-US"/>
            <a:t>Loss function: </a:t>
          </a:r>
          <a:r>
            <a:rPr lang="en-US" b="1"/>
            <a:t>Categorical Crossentropy</a:t>
          </a:r>
          <a:r>
            <a:rPr lang="en-US"/>
            <a:t> for multi-class classification.</a:t>
          </a:r>
        </a:p>
      </dgm:t>
    </dgm:pt>
    <dgm:pt modelId="{C95CC72E-F691-457B-9705-396E5C31D667}" type="parTrans" cxnId="{5413EFF2-F5BD-4259-ABC1-2D07B22B2057}">
      <dgm:prSet/>
      <dgm:spPr/>
      <dgm:t>
        <a:bodyPr/>
        <a:lstStyle/>
        <a:p>
          <a:endParaRPr lang="en-US"/>
        </a:p>
      </dgm:t>
    </dgm:pt>
    <dgm:pt modelId="{03A2571E-CB00-4A70-9F15-2513A1A4D2C2}" type="sibTrans" cxnId="{5413EFF2-F5BD-4259-ABC1-2D07B22B2057}">
      <dgm:prSet/>
      <dgm:spPr/>
      <dgm:t>
        <a:bodyPr/>
        <a:lstStyle/>
        <a:p>
          <a:endParaRPr lang="en-US"/>
        </a:p>
      </dgm:t>
    </dgm:pt>
    <dgm:pt modelId="{9B778D32-36A8-4655-9A5A-4C4AB1CDFFB9}">
      <dgm:prSet/>
      <dgm:spPr/>
      <dgm:t>
        <a:bodyPr/>
        <a:lstStyle/>
        <a:p>
          <a:r>
            <a:rPr lang="en-US" b="1"/>
            <a:t>Prediction Pipeline:</a:t>
          </a:r>
          <a:endParaRPr lang="en-US"/>
        </a:p>
      </dgm:t>
    </dgm:pt>
    <dgm:pt modelId="{F0F1ECDE-280C-4515-9E9E-88CB3F046410}" type="parTrans" cxnId="{8BF9BE89-3515-47C3-8588-DD7D9E754A20}">
      <dgm:prSet/>
      <dgm:spPr/>
      <dgm:t>
        <a:bodyPr/>
        <a:lstStyle/>
        <a:p>
          <a:endParaRPr lang="en-US"/>
        </a:p>
      </dgm:t>
    </dgm:pt>
    <dgm:pt modelId="{096448DE-7D00-4BE4-8051-79020DD4B8FF}" type="sibTrans" cxnId="{8BF9BE89-3515-47C3-8588-DD7D9E754A20}">
      <dgm:prSet/>
      <dgm:spPr/>
      <dgm:t>
        <a:bodyPr/>
        <a:lstStyle/>
        <a:p>
          <a:endParaRPr lang="en-US"/>
        </a:p>
      </dgm:t>
    </dgm:pt>
    <dgm:pt modelId="{C4ED119A-73B1-430C-ACBB-6B08E708DA95}">
      <dgm:prSet/>
      <dgm:spPr/>
      <dgm:t>
        <a:bodyPr/>
        <a:lstStyle/>
        <a:p>
          <a:r>
            <a:rPr lang="en-US"/>
            <a:t>Input image processed through the model.</a:t>
          </a:r>
        </a:p>
      </dgm:t>
    </dgm:pt>
    <dgm:pt modelId="{3EF3262A-389B-4117-B497-15F8C8186AD9}" type="parTrans" cxnId="{9480C7B6-44CF-4816-9F7D-8800A5EB8095}">
      <dgm:prSet/>
      <dgm:spPr/>
      <dgm:t>
        <a:bodyPr/>
        <a:lstStyle/>
        <a:p>
          <a:endParaRPr lang="en-US"/>
        </a:p>
      </dgm:t>
    </dgm:pt>
    <dgm:pt modelId="{2324C2A8-5AD5-40B6-B173-9C42E200957B}" type="sibTrans" cxnId="{9480C7B6-44CF-4816-9F7D-8800A5EB8095}">
      <dgm:prSet/>
      <dgm:spPr/>
      <dgm:t>
        <a:bodyPr/>
        <a:lstStyle/>
        <a:p>
          <a:endParaRPr lang="en-US"/>
        </a:p>
      </dgm:t>
    </dgm:pt>
    <dgm:pt modelId="{C82E49E8-515B-4C1C-AF4D-8589B6426300}">
      <dgm:prSet/>
      <dgm:spPr/>
      <dgm:t>
        <a:bodyPr/>
        <a:lstStyle/>
        <a:p>
          <a:r>
            <a:rPr lang="en-US"/>
            <a:t>Output: Disease classification with confidence score.</a:t>
          </a:r>
        </a:p>
      </dgm:t>
    </dgm:pt>
    <dgm:pt modelId="{E2B988EB-376F-4F46-B2F9-D2DDC3A95C49}" type="parTrans" cxnId="{2C20694E-9A13-4F69-80D0-CFCB531AA498}">
      <dgm:prSet/>
      <dgm:spPr/>
      <dgm:t>
        <a:bodyPr/>
        <a:lstStyle/>
        <a:p>
          <a:endParaRPr lang="en-US"/>
        </a:p>
      </dgm:t>
    </dgm:pt>
    <dgm:pt modelId="{35D5806E-901A-4DCE-8430-321135332D57}" type="sibTrans" cxnId="{2C20694E-9A13-4F69-80D0-CFCB531AA498}">
      <dgm:prSet/>
      <dgm:spPr/>
      <dgm:t>
        <a:bodyPr/>
        <a:lstStyle/>
        <a:p>
          <a:endParaRPr lang="en-US"/>
        </a:p>
      </dgm:t>
    </dgm:pt>
    <dgm:pt modelId="{05A866FC-11E4-4E01-A82D-B1386143096D}" type="pres">
      <dgm:prSet presAssocID="{D50A9AA3-7F74-49DE-B2C1-55550F7A70AA}" presName="linear" presStyleCnt="0">
        <dgm:presLayoutVars>
          <dgm:dir/>
          <dgm:animLvl val="lvl"/>
          <dgm:resizeHandles val="exact"/>
        </dgm:presLayoutVars>
      </dgm:prSet>
      <dgm:spPr/>
    </dgm:pt>
    <dgm:pt modelId="{F06403CD-B61A-48C8-AD1D-9D9D3D893482}" type="pres">
      <dgm:prSet presAssocID="{C898C3E0-5BA2-4527-9EAB-CA834C4F1CA7}" presName="parentLin" presStyleCnt="0"/>
      <dgm:spPr/>
    </dgm:pt>
    <dgm:pt modelId="{D38C70AF-9AD3-42F3-B952-997854FC43CE}" type="pres">
      <dgm:prSet presAssocID="{C898C3E0-5BA2-4527-9EAB-CA834C4F1CA7}" presName="parentLeftMargin" presStyleLbl="node1" presStyleIdx="0" presStyleCnt="6"/>
      <dgm:spPr/>
    </dgm:pt>
    <dgm:pt modelId="{AA185E1F-184F-429B-ADF1-A4F3A1166F07}" type="pres">
      <dgm:prSet presAssocID="{C898C3E0-5BA2-4527-9EAB-CA834C4F1CA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646D10F-2F40-42C3-9432-EE7D6562A7FE}" type="pres">
      <dgm:prSet presAssocID="{C898C3E0-5BA2-4527-9EAB-CA834C4F1CA7}" presName="negativeSpace" presStyleCnt="0"/>
      <dgm:spPr/>
    </dgm:pt>
    <dgm:pt modelId="{FC3B608C-E904-41E1-A4AD-E9734E452303}" type="pres">
      <dgm:prSet presAssocID="{C898C3E0-5BA2-4527-9EAB-CA834C4F1CA7}" presName="childText" presStyleLbl="conFgAcc1" presStyleIdx="0" presStyleCnt="6">
        <dgm:presLayoutVars>
          <dgm:bulletEnabled val="1"/>
        </dgm:presLayoutVars>
      </dgm:prSet>
      <dgm:spPr/>
    </dgm:pt>
    <dgm:pt modelId="{5D6C175D-7488-49CD-AF4A-BB8048860235}" type="pres">
      <dgm:prSet presAssocID="{867A3EE5-BA38-42D7-A716-E80E7B90FA3F}" presName="spaceBetweenRectangles" presStyleCnt="0"/>
      <dgm:spPr/>
    </dgm:pt>
    <dgm:pt modelId="{9413FC54-848C-4DBF-BCA9-2FC640433808}" type="pres">
      <dgm:prSet presAssocID="{D18CBAB7-E86F-4656-A9F3-FFF1ED83A868}" presName="parentLin" presStyleCnt="0"/>
      <dgm:spPr/>
    </dgm:pt>
    <dgm:pt modelId="{B3ABE608-D2CA-4BC4-9433-EED82B3DC248}" type="pres">
      <dgm:prSet presAssocID="{D18CBAB7-E86F-4656-A9F3-FFF1ED83A868}" presName="parentLeftMargin" presStyleLbl="node1" presStyleIdx="0" presStyleCnt="6"/>
      <dgm:spPr/>
    </dgm:pt>
    <dgm:pt modelId="{9FAF0815-9044-4F14-81B9-E80923367396}" type="pres">
      <dgm:prSet presAssocID="{D18CBAB7-E86F-4656-A9F3-FFF1ED83A86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B577282-5DD0-468E-8E59-BA6DE6A7AC02}" type="pres">
      <dgm:prSet presAssocID="{D18CBAB7-E86F-4656-A9F3-FFF1ED83A868}" presName="negativeSpace" presStyleCnt="0"/>
      <dgm:spPr/>
    </dgm:pt>
    <dgm:pt modelId="{5D9ABC84-84C1-4793-AEAD-6A8AD6B15F1F}" type="pres">
      <dgm:prSet presAssocID="{D18CBAB7-E86F-4656-A9F3-FFF1ED83A868}" presName="childText" presStyleLbl="conFgAcc1" presStyleIdx="1" presStyleCnt="6">
        <dgm:presLayoutVars>
          <dgm:bulletEnabled val="1"/>
        </dgm:presLayoutVars>
      </dgm:prSet>
      <dgm:spPr/>
    </dgm:pt>
    <dgm:pt modelId="{292966F4-3B86-401B-B206-61B65998C560}" type="pres">
      <dgm:prSet presAssocID="{F1C3A41E-BBCF-485C-B16D-7CF894F17FC4}" presName="spaceBetweenRectangles" presStyleCnt="0"/>
      <dgm:spPr/>
    </dgm:pt>
    <dgm:pt modelId="{AAEF273F-5288-4DF3-A7AF-EFE88E1AA3FC}" type="pres">
      <dgm:prSet presAssocID="{81D0FB3F-1D25-4653-A15B-DE9268324464}" presName="parentLin" presStyleCnt="0"/>
      <dgm:spPr/>
    </dgm:pt>
    <dgm:pt modelId="{BB480D33-1CD8-49FA-93B3-D2681C892BE5}" type="pres">
      <dgm:prSet presAssocID="{81D0FB3F-1D25-4653-A15B-DE9268324464}" presName="parentLeftMargin" presStyleLbl="node1" presStyleIdx="1" presStyleCnt="6"/>
      <dgm:spPr/>
    </dgm:pt>
    <dgm:pt modelId="{76C0179E-4C65-4F81-9B3F-DDB80ECB569E}" type="pres">
      <dgm:prSet presAssocID="{81D0FB3F-1D25-4653-A15B-DE926832446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BB87254-73D1-4A37-8377-F9F92EBFC665}" type="pres">
      <dgm:prSet presAssocID="{81D0FB3F-1D25-4653-A15B-DE9268324464}" presName="negativeSpace" presStyleCnt="0"/>
      <dgm:spPr/>
    </dgm:pt>
    <dgm:pt modelId="{D0A077B2-21A5-4AEF-BE52-F21A06AF5A2F}" type="pres">
      <dgm:prSet presAssocID="{81D0FB3F-1D25-4653-A15B-DE9268324464}" presName="childText" presStyleLbl="conFgAcc1" presStyleIdx="2" presStyleCnt="6">
        <dgm:presLayoutVars>
          <dgm:bulletEnabled val="1"/>
        </dgm:presLayoutVars>
      </dgm:prSet>
      <dgm:spPr/>
    </dgm:pt>
    <dgm:pt modelId="{59AD67D8-B264-47F9-A976-DC50C02A8ECF}" type="pres">
      <dgm:prSet presAssocID="{E7182577-DD33-47D8-AA17-161131103069}" presName="spaceBetweenRectangles" presStyleCnt="0"/>
      <dgm:spPr/>
    </dgm:pt>
    <dgm:pt modelId="{2688CF89-6E46-452D-BA62-C483282DB54C}" type="pres">
      <dgm:prSet presAssocID="{9CBCB5BF-1816-4A1A-9823-1378080F344E}" presName="parentLin" presStyleCnt="0"/>
      <dgm:spPr/>
    </dgm:pt>
    <dgm:pt modelId="{10583BEA-7F58-4A4D-BEAF-D32445F01218}" type="pres">
      <dgm:prSet presAssocID="{9CBCB5BF-1816-4A1A-9823-1378080F344E}" presName="parentLeftMargin" presStyleLbl="node1" presStyleIdx="2" presStyleCnt="6"/>
      <dgm:spPr/>
    </dgm:pt>
    <dgm:pt modelId="{D285C8AD-5BA0-4C5B-BBE9-6274F3981DF6}" type="pres">
      <dgm:prSet presAssocID="{9CBCB5BF-1816-4A1A-9823-1378080F344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E16FACB-25DA-47E2-899C-D0827C48356D}" type="pres">
      <dgm:prSet presAssocID="{9CBCB5BF-1816-4A1A-9823-1378080F344E}" presName="negativeSpace" presStyleCnt="0"/>
      <dgm:spPr/>
    </dgm:pt>
    <dgm:pt modelId="{CDC940AC-3358-4CED-AC56-613A4B727749}" type="pres">
      <dgm:prSet presAssocID="{9CBCB5BF-1816-4A1A-9823-1378080F344E}" presName="childText" presStyleLbl="conFgAcc1" presStyleIdx="3" presStyleCnt="6">
        <dgm:presLayoutVars>
          <dgm:bulletEnabled val="1"/>
        </dgm:presLayoutVars>
      </dgm:prSet>
      <dgm:spPr/>
    </dgm:pt>
    <dgm:pt modelId="{81A945BD-D1C9-4535-85D3-BA245D7A7450}" type="pres">
      <dgm:prSet presAssocID="{BDAE303A-31EB-421A-9474-A20F88A11412}" presName="spaceBetweenRectangles" presStyleCnt="0"/>
      <dgm:spPr/>
    </dgm:pt>
    <dgm:pt modelId="{0B920989-46F1-4815-A871-BE8147AB1BC1}" type="pres">
      <dgm:prSet presAssocID="{2CF9A28C-04B3-40F1-AE7A-C74F08CB0B0D}" presName="parentLin" presStyleCnt="0"/>
      <dgm:spPr/>
    </dgm:pt>
    <dgm:pt modelId="{D5BAC879-4570-48FC-9D92-C72C5663F7BA}" type="pres">
      <dgm:prSet presAssocID="{2CF9A28C-04B3-40F1-AE7A-C74F08CB0B0D}" presName="parentLeftMargin" presStyleLbl="node1" presStyleIdx="3" presStyleCnt="6"/>
      <dgm:spPr/>
    </dgm:pt>
    <dgm:pt modelId="{0F4CA0E1-5E6A-4B21-9F56-69D9D1A72B96}" type="pres">
      <dgm:prSet presAssocID="{2CF9A28C-04B3-40F1-AE7A-C74F08CB0B0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0623F38-63D7-4C73-B493-84B8B0DB3635}" type="pres">
      <dgm:prSet presAssocID="{2CF9A28C-04B3-40F1-AE7A-C74F08CB0B0D}" presName="negativeSpace" presStyleCnt="0"/>
      <dgm:spPr/>
    </dgm:pt>
    <dgm:pt modelId="{6816DFCB-6377-42D4-9D7E-6F9A54F8C4E4}" type="pres">
      <dgm:prSet presAssocID="{2CF9A28C-04B3-40F1-AE7A-C74F08CB0B0D}" presName="childText" presStyleLbl="conFgAcc1" presStyleIdx="4" presStyleCnt="6">
        <dgm:presLayoutVars>
          <dgm:bulletEnabled val="1"/>
        </dgm:presLayoutVars>
      </dgm:prSet>
      <dgm:spPr/>
    </dgm:pt>
    <dgm:pt modelId="{510CD8DB-8AB1-4BD4-8A13-5B08C006EECA}" type="pres">
      <dgm:prSet presAssocID="{5A2E10EE-A01C-445D-B6D3-A28C9B6A9F3C}" presName="spaceBetweenRectangles" presStyleCnt="0"/>
      <dgm:spPr/>
    </dgm:pt>
    <dgm:pt modelId="{EE012E91-BB37-454B-AEC5-2F146BCD923D}" type="pres">
      <dgm:prSet presAssocID="{9B778D32-36A8-4655-9A5A-4C4AB1CDFFB9}" presName="parentLin" presStyleCnt="0"/>
      <dgm:spPr/>
    </dgm:pt>
    <dgm:pt modelId="{8BA454DE-A795-4938-B1E9-70C27043FF48}" type="pres">
      <dgm:prSet presAssocID="{9B778D32-36A8-4655-9A5A-4C4AB1CDFFB9}" presName="parentLeftMargin" presStyleLbl="node1" presStyleIdx="4" presStyleCnt="6"/>
      <dgm:spPr/>
    </dgm:pt>
    <dgm:pt modelId="{D15FD995-FE20-4DD3-90BE-0E2FDA483380}" type="pres">
      <dgm:prSet presAssocID="{9B778D32-36A8-4655-9A5A-4C4AB1CDFFB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442F423-27D2-4C00-B133-996237DBDD19}" type="pres">
      <dgm:prSet presAssocID="{9B778D32-36A8-4655-9A5A-4C4AB1CDFFB9}" presName="negativeSpace" presStyleCnt="0"/>
      <dgm:spPr/>
    </dgm:pt>
    <dgm:pt modelId="{DB9BD7F7-AE80-44A1-AA41-6451D4868432}" type="pres">
      <dgm:prSet presAssocID="{9B778D32-36A8-4655-9A5A-4C4AB1CDFFB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D425008-ABB9-461A-81F7-04AC279CABE7}" type="presOf" srcId="{08A61777-F9D0-4BAC-B9A2-8AF6ADB70F7C}" destId="{CDC940AC-3358-4CED-AC56-613A4B727749}" srcOrd="0" destOrd="0" presId="urn:microsoft.com/office/officeart/2005/8/layout/list1"/>
    <dgm:cxn modelId="{98401D16-D488-4FBB-9815-B5F37CED040C}" srcId="{2CF9A28C-04B3-40F1-AE7A-C74F08CB0B0D}" destId="{B8C03D50-E8F6-480A-A553-268A93F8E252}" srcOrd="1" destOrd="0" parTransId="{D35F7F62-D427-4E95-9CEA-DF5CD975DB41}" sibTransId="{A6F9EA5C-9AA4-47B3-B955-048F83999D80}"/>
    <dgm:cxn modelId="{0761BB20-0CC6-4090-9DF4-B21F28A25C94}" type="presOf" srcId="{C898C3E0-5BA2-4527-9EAB-CA834C4F1CA7}" destId="{D38C70AF-9AD3-42F3-B952-997854FC43CE}" srcOrd="0" destOrd="0" presId="urn:microsoft.com/office/officeart/2005/8/layout/list1"/>
    <dgm:cxn modelId="{CFCE6F21-27A2-4DCF-8BFD-24F62433CA7C}" srcId="{2CF9A28C-04B3-40F1-AE7A-C74F08CB0B0D}" destId="{3D4D11C2-83AA-4F91-A215-59541ACA7387}" srcOrd="0" destOrd="0" parTransId="{141D7022-5757-4070-A6D1-9E5354BB8744}" sibTransId="{0D961DA4-C470-4975-9952-2C4F8179C6EA}"/>
    <dgm:cxn modelId="{82936122-D106-4F09-81C3-F0B421028E55}" type="presOf" srcId="{81D0FB3F-1D25-4653-A15B-DE9268324464}" destId="{BB480D33-1CD8-49FA-93B3-D2681C892BE5}" srcOrd="0" destOrd="0" presId="urn:microsoft.com/office/officeart/2005/8/layout/list1"/>
    <dgm:cxn modelId="{BCC5FF22-1779-4761-8422-5612FBFEC7F1}" type="presOf" srcId="{D18CBAB7-E86F-4656-A9F3-FFF1ED83A868}" destId="{9FAF0815-9044-4F14-81B9-E80923367396}" srcOrd="1" destOrd="0" presId="urn:microsoft.com/office/officeart/2005/8/layout/list1"/>
    <dgm:cxn modelId="{B24E7123-5F6C-4735-9667-9E97C9FAA0C5}" srcId="{D50A9AA3-7F74-49DE-B2C1-55550F7A70AA}" destId="{C898C3E0-5BA2-4527-9EAB-CA834C4F1CA7}" srcOrd="0" destOrd="0" parTransId="{06FD595B-F065-42DC-9DF4-796FAA18F1D2}" sibTransId="{867A3EE5-BA38-42D7-A716-E80E7B90FA3F}"/>
    <dgm:cxn modelId="{3550A328-1EB7-4757-87EC-6B2F7FEEC007}" type="presOf" srcId="{9CBCB5BF-1816-4A1A-9823-1378080F344E}" destId="{10583BEA-7F58-4A4D-BEAF-D32445F01218}" srcOrd="0" destOrd="0" presId="urn:microsoft.com/office/officeart/2005/8/layout/list1"/>
    <dgm:cxn modelId="{86D45830-8A8F-46E6-AD09-5CF97527828C}" type="presOf" srcId="{8C5D9F97-7ADD-422F-B8EB-D35388CEA5B3}" destId="{5D9ABC84-84C1-4793-AEAD-6A8AD6B15F1F}" srcOrd="0" destOrd="1" presId="urn:microsoft.com/office/officeart/2005/8/layout/list1"/>
    <dgm:cxn modelId="{3C0FE731-D8C6-4F7C-B2B2-DA8174B80AEE}" type="presOf" srcId="{C4ED119A-73B1-430C-ACBB-6B08E708DA95}" destId="{DB9BD7F7-AE80-44A1-AA41-6451D4868432}" srcOrd="0" destOrd="0" presId="urn:microsoft.com/office/officeart/2005/8/layout/list1"/>
    <dgm:cxn modelId="{5EB7EB34-91CD-4377-B75C-E3C5B3EF066F}" srcId="{D50A9AA3-7F74-49DE-B2C1-55550F7A70AA}" destId="{81D0FB3F-1D25-4653-A15B-DE9268324464}" srcOrd="2" destOrd="0" parTransId="{87F13F09-49FA-42FC-9D68-8CBC7F63756F}" sibTransId="{E7182577-DD33-47D8-AA17-161131103069}"/>
    <dgm:cxn modelId="{2BEB633E-CCB4-44D6-84DE-F1222651F1F8}" type="presOf" srcId="{C82E49E8-515B-4C1C-AF4D-8589B6426300}" destId="{DB9BD7F7-AE80-44A1-AA41-6451D4868432}" srcOrd="0" destOrd="1" presId="urn:microsoft.com/office/officeart/2005/8/layout/list1"/>
    <dgm:cxn modelId="{A1C93E5C-E901-4F37-B290-CC257DAE1617}" srcId="{9CBCB5BF-1816-4A1A-9823-1378080F344E}" destId="{08A61777-F9D0-4BAC-B9A2-8AF6ADB70F7C}" srcOrd="0" destOrd="0" parTransId="{222529F0-3238-4F73-8636-8C79BC577D18}" sibTransId="{14EA1F2D-DB3D-4129-8C24-92C94B17AD1B}"/>
    <dgm:cxn modelId="{9DBA1768-6135-4066-8835-8144DBD1F4B0}" type="presOf" srcId="{C5503535-7D18-4B61-B89D-D3B8CBEE7EA4}" destId="{CDC940AC-3358-4CED-AC56-613A4B727749}" srcOrd="0" destOrd="1" presId="urn:microsoft.com/office/officeart/2005/8/layout/list1"/>
    <dgm:cxn modelId="{2C20694E-9A13-4F69-80D0-CFCB531AA498}" srcId="{9B778D32-36A8-4655-9A5A-4C4AB1CDFFB9}" destId="{C82E49E8-515B-4C1C-AF4D-8589B6426300}" srcOrd="1" destOrd="0" parTransId="{E2B988EB-376F-4F46-B2F9-D2DDC3A95C49}" sibTransId="{35D5806E-901A-4DCE-8430-321135332D57}"/>
    <dgm:cxn modelId="{A1818251-8A8D-47E2-BA9C-699D1B17A0C9}" type="presOf" srcId="{3A989EF3-86BD-4449-A2F5-ED4A73606B3C}" destId="{6816DFCB-6377-42D4-9D7E-6F9A54F8C4E4}" srcOrd="0" destOrd="2" presId="urn:microsoft.com/office/officeart/2005/8/layout/list1"/>
    <dgm:cxn modelId="{D538D452-942F-493B-B71D-17B8D9F2BB57}" srcId="{D50A9AA3-7F74-49DE-B2C1-55550F7A70AA}" destId="{D18CBAB7-E86F-4656-A9F3-FFF1ED83A868}" srcOrd="1" destOrd="0" parTransId="{706B1EF0-82E2-447F-ADEB-620DD9053CAB}" sibTransId="{F1C3A41E-BBCF-485C-B16D-7CF894F17FC4}"/>
    <dgm:cxn modelId="{B7030878-771F-48B0-A168-356201E23737}" type="presOf" srcId="{B8C03D50-E8F6-480A-A553-268A93F8E252}" destId="{6816DFCB-6377-42D4-9D7E-6F9A54F8C4E4}" srcOrd="0" destOrd="1" presId="urn:microsoft.com/office/officeart/2005/8/layout/list1"/>
    <dgm:cxn modelId="{CC621778-EFE8-4AF3-85CC-A9276A0F9DEE}" srcId="{D50A9AA3-7F74-49DE-B2C1-55550F7A70AA}" destId="{2CF9A28C-04B3-40F1-AE7A-C74F08CB0B0D}" srcOrd="4" destOrd="0" parTransId="{A59D9A5D-5247-4DED-A3B6-B2DCC7208C15}" sibTransId="{5A2E10EE-A01C-445D-B6D3-A28C9B6A9F3C}"/>
    <dgm:cxn modelId="{1FCA087F-D8A4-419D-B95F-592A740F4AD7}" type="presOf" srcId="{3D4D11C2-83AA-4F91-A215-59541ACA7387}" destId="{6816DFCB-6377-42D4-9D7E-6F9A54F8C4E4}" srcOrd="0" destOrd="0" presId="urn:microsoft.com/office/officeart/2005/8/layout/list1"/>
    <dgm:cxn modelId="{07D30481-F3DE-4BF5-AA08-E2C9D8232F14}" type="presOf" srcId="{ADD6C98A-1E52-4577-80C0-65DFCFF68CA6}" destId="{5D9ABC84-84C1-4793-AEAD-6A8AD6B15F1F}" srcOrd="0" destOrd="0" presId="urn:microsoft.com/office/officeart/2005/8/layout/list1"/>
    <dgm:cxn modelId="{B7164A81-6B21-465D-8461-BE2ADF7FFBF2}" srcId="{D50A9AA3-7F74-49DE-B2C1-55550F7A70AA}" destId="{9CBCB5BF-1816-4A1A-9823-1378080F344E}" srcOrd="3" destOrd="0" parTransId="{6D1FA76F-19D2-4DE0-9215-4DF2B41F8BC8}" sibTransId="{BDAE303A-31EB-421A-9474-A20F88A11412}"/>
    <dgm:cxn modelId="{21E82784-AC70-4F5D-8494-384D762C870D}" type="presOf" srcId="{9B778D32-36A8-4655-9A5A-4C4AB1CDFFB9}" destId="{D15FD995-FE20-4DD3-90BE-0E2FDA483380}" srcOrd="1" destOrd="0" presId="urn:microsoft.com/office/officeart/2005/8/layout/list1"/>
    <dgm:cxn modelId="{2B5BAE84-957B-4C26-87FB-C404FC36C818}" type="presOf" srcId="{9CBCB5BF-1816-4A1A-9823-1378080F344E}" destId="{D285C8AD-5BA0-4C5B-BBE9-6274F3981DF6}" srcOrd="1" destOrd="0" presId="urn:microsoft.com/office/officeart/2005/8/layout/list1"/>
    <dgm:cxn modelId="{8BF9BE89-3515-47C3-8588-DD7D9E754A20}" srcId="{D50A9AA3-7F74-49DE-B2C1-55550F7A70AA}" destId="{9B778D32-36A8-4655-9A5A-4C4AB1CDFFB9}" srcOrd="5" destOrd="0" parTransId="{F0F1ECDE-280C-4515-9E9E-88CB3F046410}" sibTransId="{096448DE-7D00-4BE4-8051-79020DD4B8FF}"/>
    <dgm:cxn modelId="{B134CB8B-2F00-4ADC-B4CA-9B631A41C8DB}" srcId="{9CBCB5BF-1816-4A1A-9823-1378080F344E}" destId="{C5503535-7D18-4B61-B89D-D3B8CBEE7EA4}" srcOrd="1" destOrd="0" parTransId="{0EB8A644-75F6-4722-B6BE-08984CFABCF0}" sibTransId="{0E0DDEF4-355B-450F-9FA6-E1DA295919C3}"/>
    <dgm:cxn modelId="{3C59CC9A-BC21-4AE2-B0DD-40D9927213F3}" type="presOf" srcId="{C898C3E0-5BA2-4527-9EAB-CA834C4F1CA7}" destId="{AA185E1F-184F-429B-ADF1-A4F3A1166F07}" srcOrd="1" destOrd="0" presId="urn:microsoft.com/office/officeart/2005/8/layout/list1"/>
    <dgm:cxn modelId="{C382A3A2-BA0F-4F14-B5A3-5B1148BBD916}" type="presOf" srcId="{9B778D32-36A8-4655-9A5A-4C4AB1CDFFB9}" destId="{8BA454DE-A795-4938-B1E9-70C27043FF48}" srcOrd="0" destOrd="0" presId="urn:microsoft.com/office/officeart/2005/8/layout/list1"/>
    <dgm:cxn modelId="{32D2E7AF-CA7F-47DB-B6F3-247132A16FA1}" type="presOf" srcId="{2CF9A28C-04B3-40F1-AE7A-C74F08CB0B0D}" destId="{D5BAC879-4570-48FC-9D92-C72C5663F7BA}" srcOrd="0" destOrd="0" presId="urn:microsoft.com/office/officeart/2005/8/layout/list1"/>
    <dgm:cxn modelId="{9480C7B6-44CF-4816-9F7D-8800A5EB8095}" srcId="{9B778D32-36A8-4655-9A5A-4C4AB1CDFFB9}" destId="{C4ED119A-73B1-430C-ACBB-6B08E708DA95}" srcOrd="0" destOrd="0" parTransId="{3EF3262A-389B-4117-B497-15F8C8186AD9}" sibTransId="{2324C2A8-5AD5-40B6-B173-9C42E200957B}"/>
    <dgm:cxn modelId="{4AF944D5-2EB1-45DA-A0CB-5A6C6465BF2F}" srcId="{D18CBAB7-E86F-4656-A9F3-FFF1ED83A868}" destId="{ADD6C98A-1E52-4577-80C0-65DFCFF68CA6}" srcOrd="0" destOrd="0" parTransId="{963BC086-E00D-4C7C-8ACF-725ECD7AA2E4}" sibTransId="{C7210553-9B3C-47DD-997A-96591760294A}"/>
    <dgm:cxn modelId="{CA1744EA-0B9E-4357-8A5A-8B4141EDBCDD}" type="presOf" srcId="{D18CBAB7-E86F-4656-A9F3-FFF1ED83A868}" destId="{B3ABE608-D2CA-4BC4-9433-EED82B3DC248}" srcOrd="0" destOrd="0" presId="urn:microsoft.com/office/officeart/2005/8/layout/list1"/>
    <dgm:cxn modelId="{BE94DBEA-D8EA-4D46-84AA-6BA16CF06A4A}" type="presOf" srcId="{2CF9A28C-04B3-40F1-AE7A-C74F08CB0B0D}" destId="{0F4CA0E1-5E6A-4B21-9F56-69D9D1A72B96}" srcOrd="1" destOrd="0" presId="urn:microsoft.com/office/officeart/2005/8/layout/list1"/>
    <dgm:cxn modelId="{720429EF-CE9C-41BC-ABEB-CC4CA4A6F3E8}" type="presOf" srcId="{D50A9AA3-7F74-49DE-B2C1-55550F7A70AA}" destId="{05A866FC-11E4-4E01-A82D-B1386143096D}" srcOrd="0" destOrd="0" presId="urn:microsoft.com/office/officeart/2005/8/layout/list1"/>
    <dgm:cxn modelId="{5413EFF2-F5BD-4259-ABC1-2D07B22B2057}" srcId="{2CF9A28C-04B3-40F1-AE7A-C74F08CB0B0D}" destId="{3A989EF3-86BD-4449-A2F5-ED4A73606B3C}" srcOrd="2" destOrd="0" parTransId="{C95CC72E-F691-457B-9705-396E5C31D667}" sibTransId="{03A2571E-CB00-4A70-9F15-2513A1A4D2C2}"/>
    <dgm:cxn modelId="{147729F4-C93C-4349-A8EB-4F3BA9235BE0}" type="presOf" srcId="{81D0FB3F-1D25-4653-A15B-DE9268324464}" destId="{76C0179E-4C65-4F81-9B3F-DDB80ECB569E}" srcOrd="1" destOrd="0" presId="urn:microsoft.com/office/officeart/2005/8/layout/list1"/>
    <dgm:cxn modelId="{D24071F7-D693-4066-96D6-4A73444F0CEC}" srcId="{D18CBAB7-E86F-4656-A9F3-FFF1ED83A868}" destId="{8C5D9F97-7ADD-422F-B8EB-D35388CEA5B3}" srcOrd="1" destOrd="0" parTransId="{962EB0BE-5AC6-4723-A52D-AE80857D7131}" sibTransId="{8C128C86-598F-406B-B367-376ECAD64E82}"/>
    <dgm:cxn modelId="{3CC77FEA-5D97-4A71-9594-C88692CE6431}" type="presParOf" srcId="{05A866FC-11E4-4E01-A82D-B1386143096D}" destId="{F06403CD-B61A-48C8-AD1D-9D9D3D893482}" srcOrd="0" destOrd="0" presId="urn:microsoft.com/office/officeart/2005/8/layout/list1"/>
    <dgm:cxn modelId="{B43D2C70-4503-4F9A-A0F2-9001B6FB5841}" type="presParOf" srcId="{F06403CD-B61A-48C8-AD1D-9D9D3D893482}" destId="{D38C70AF-9AD3-42F3-B952-997854FC43CE}" srcOrd="0" destOrd="0" presId="urn:microsoft.com/office/officeart/2005/8/layout/list1"/>
    <dgm:cxn modelId="{AB3AF114-4313-4924-B89E-74D5C1B11813}" type="presParOf" srcId="{F06403CD-B61A-48C8-AD1D-9D9D3D893482}" destId="{AA185E1F-184F-429B-ADF1-A4F3A1166F07}" srcOrd="1" destOrd="0" presId="urn:microsoft.com/office/officeart/2005/8/layout/list1"/>
    <dgm:cxn modelId="{13D477B4-97E2-4BAE-8768-DC8A50AFCC5A}" type="presParOf" srcId="{05A866FC-11E4-4E01-A82D-B1386143096D}" destId="{A646D10F-2F40-42C3-9432-EE7D6562A7FE}" srcOrd="1" destOrd="0" presId="urn:microsoft.com/office/officeart/2005/8/layout/list1"/>
    <dgm:cxn modelId="{DA7206E9-1142-4C18-8C45-9A4C5364F64E}" type="presParOf" srcId="{05A866FC-11E4-4E01-A82D-B1386143096D}" destId="{FC3B608C-E904-41E1-A4AD-E9734E452303}" srcOrd="2" destOrd="0" presId="urn:microsoft.com/office/officeart/2005/8/layout/list1"/>
    <dgm:cxn modelId="{497A6E24-F391-4282-96D9-43ECFF66D1B1}" type="presParOf" srcId="{05A866FC-11E4-4E01-A82D-B1386143096D}" destId="{5D6C175D-7488-49CD-AF4A-BB8048860235}" srcOrd="3" destOrd="0" presId="urn:microsoft.com/office/officeart/2005/8/layout/list1"/>
    <dgm:cxn modelId="{E0FFEBCC-07A0-4D41-BE2E-901C88A0F7A2}" type="presParOf" srcId="{05A866FC-11E4-4E01-A82D-B1386143096D}" destId="{9413FC54-848C-4DBF-BCA9-2FC640433808}" srcOrd="4" destOrd="0" presId="urn:microsoft.com/office/officeart/2005/8/layout/list1"/>
    <dgm:cxn modelId="{450CD19A-0643-483F-8FFC-10B314A2D8AB}" type="presParOf" srcId="{9413FC54-848C-4DBF-BCA9-2FC640433808}" destId="{B3ABE608-D2CA-4BC4-9433-EED82B3DC248}" srcOrd="0" destOrd="0" presId="urn:microsoft.com/office/officeart/2005/8/layout/list1"/>
    <dgm:cxn modelId="{A9E05CBC-B7CD-4FE4-8652-592EB2DC7BD7}" type="presParOf" srcId="{9413FC54-848C-4DBF-BCA9-2FC640433808}" destId="{9FAF0815-9044-4F14-81B9-E80923367396}" srcOrd="1" destOrd="0" presId="urn:microsoft.com/office/officeart/2005/8/layout/list1"/>
    <dgm:cxn modelId="{533AB6FC-BCCC-4ABA-A846-AA49ECD9408B}" type="presParOf" srcId="{05A866FC-11E4-4E01-A82D-B1386143096D}" destId="{0B577282-5DD0-468E-8E59-BA6DE6A7AC02}" srcOrd="5" destOrd="0" presId="urn:microsoft.com/office/officeart/2005/8/layout/list1"/>
    <dgm:cxn modelId="{FEA00C6A-A9A1-4CBE-BBAD-48A489AA04EE}" type="presParOf" srcId="{05A866FC-11E4-4E01-A82D-B1386143096D}" destId="{5D9ABC84-84C1-4793-AEAD-6A8AD6B15F1F}" srcOrd="6" destOrd="0" presId="urn:microsoft.com/office/officeart/2005/8/layout/list1"/>
    <dgm:cxn modelId="{E651766C-7E83-46B0-AA97-A86B833F2722}" type="presParOf" srcId="{05A866FC-11E4-4E01-A82D-B1386143096D}" destId="{292966F4-3B86-401B-B206-61B65998C560}" srcOrd="7" destOrd="0" presId="urn:microsoft.com/office/officeart/2005/8/layout/list1"/>
    <dgm:cxn modelId="{FE73E0C1-19A3-488C-8F92-7C121BB7A794}" type="presParOf" srcId="{05A866FC-11E4-4E01-A82D-B1386143096D}" destId="{AAEF273F-5288-4DF3-A7AF-EFE88E1AA3FC}" srcOrd="8" destOrd="0" presId="urn:microsoft.com/office/officeart/2005/8/layout/list1"/>
    <dgm:cxn modelId="{D0FE7DEA-0737-4175-9167-1B85123A939D}" type="presParOf" srcId="{AAEF273F-5288-4DF3-A7AF-EFE88E1AA3FC}" destId="{BB480D33-1CD8-49FA-93B3-D2681C892BE5}" srcOrd="0" destOrd="0" presId="urn:microsoft.com/office/officeart/2005/8/layout/list1"/>
    <dgm:cxn modelId="{4DDC5C75-117D-4154-882E-568E926173F7}" type="presParOf" srcId="{AAEF273F-5288-4DF3-A7AF-EFE88E1AA3FC}" destId="{76C0179E-4C65-4F81-9B3F-DDB80ECB569E}" srcOrd="1" destOrd="0" presId="urn:microsoft.com/office/officeart/2005/8/layout/list1"/>
    <dgm:cxn modelId="{620120D7-3BBB-4604-91E7-03C9D286855B}" type="presParOf" srcId="{05A866FC-11E4-4E01-A82D-B1386143096D}" destId="{FBB87254-73D1-4A37-8377-F9F92EBFC665}" srcOrd="9" destOrd="0" presId="urn:microsoft.com/office/officeart/2005/8/layout/list1"/>
    <dgm:cxn modelId="{8FB075F3-8D85-4CD6-8437-652ACACFFF65}" type="presParOf" srcId="{05A866FC-11E4-4E01-A82D-B1386143096D}" destId="{D0A077B2-21A5-4AEF-BE52-F21A06AF5A2F}" srcOrd="10" destOrd="0" presId="urn:microsoft.com/office/officeart/2005/8/layout/list1"/>
    <dgm:cxn modelId="{A64C6DCB-9CDE-4D30-9730-B5B0A8D62568}" type="presParOf" srcId="{05A866FC-11E4-4E01-A82D-B1386143096D}" destId="{59AD67D8-B264-47F9-A976-DC50C02A8ECF}" srcOrd="11" destOrd="0" presId="urn:microsoft.com/office/officeart/2005/8/layout/list1"/>
    <dgm:cxn modelId="{49D6AF2F-3CD7-427B-9875-5C152C2A9FA8}" type="presParOf" srcId="{05A866FC-11E4-4E01-A82D-B1386143096D}" destId="{2688CF89-6E46-452D-BA62-C483282DB54C}" srcOrd="12" destOrd="0" presId="urn:microsoft.com/office/officeart/2005/8/layout/list1"/>
    <dgm:cxn modelId="{8F2FB99A-C345-46E6-9E2E-455F2BE7F3C4}" type="presParOf" srcId="{2688CF89-6E46-452D-BA62-C483282DB54C}" destId="{10583BEA-7F58-4A4D-BEAF-D32445F01218}" srcOrd="0" destOrd="0" presId="urn:microsoft.com/office/officeart/2005/8/layout/list1"/>
    <dgm:cxn modelId="{B7272F61-15B5-4354-9768-0FF06C8CE039}" type="presParOf" srcId="{2688CF89-6E46-452D-BA62-C483282DB54C}" destId="{D285C8AD-5BA0-4C5B-BBE9-6274F3981DF6}" srcOrd="1" destOrd="0" presId="urn:microsoft.com/office/officeart/2005/8/layout/list1"/>
    <dgm:cxn modelId="{E6259C01-264C-4F9B-8511-7CBF60F9E462}" type="presParOf" srcId="{05A866FC-11E4-4E01-A82D-B1386143096D}" destId="{3E16FACB-25DA-47E2-899C-D0827C48356D}" srcOrd="13" destOrd="0" presId="urn:microsoft.com/office/officeart/2005/8/layout/list1"/>
    <dgm:cxn modelId="{3156CA7E-BE99-4C12-AB91-F301C73D0C58}" type="presParOf" srcId="{05A866FC-11E4-4E01-A82D-B1386143096D}" destId="{CDC940AC-3358-4CED-AC56-613A4B727749}" srcOrd="14" destOrd="0" presId="urn:microsoft.com/office/officeart/2005/8/layout/list1"/>
    <dgm:cxn modelId="{C06B514A-2895-4567-BBB2-B1B2CF1F026D}" type="presParOf" srcId="{05A866FC-11E4-4E01-A82D-B1386143096D}" destId="{81A945BD-D1C9-4535-85D3-BA245D7A7450}" srcOrd="15" destOrd="0" presId="urn:microsoft.com/office/officeart/2005/8/layout/list1"/>
    <dgm:cxn modelId="{6AF54CFD-424D-49DF-8266-C830C8519280}" type="presParOf" srcId="{05A866FC-11E4-4E01-A82D-B1386143096D}" destId="{0B920989-46F1-4815-A871-BE8147AB1BC1}" srcOrd="16" destOrd="0" presId="urn:microsoft.com/office/officeart/2005/8/layout/list1"/>
    <dgm:cxn modelId="{C81BBA62-0DF8-497B-8F15-79B94D975CCD}" type="presParOf" srcId="{0B920989-46F1-4815-A871-BE8147AB1BC1}" destId="{D5BAC879-4570-48FC-9D92-C72C5663F7BA}" srcOrd="0" destOrd="0" presId="urn:microsoft.com/office/officeart/2005/8/layout/list1"/>
    <dgm:cxn modelId="{3B92479B-7275-44C5-B2BD-F13ECC0422AE}" type="presParOf" srcId="{0B920989-46F1-4815-A871-BE8147AB1BC1}" destId="{0F4CA0E1-5E6A-4B21-9F56-69D9D1A72B96}" srcOrd="1" destOrd="0" presId="urn:microsoft.com/office/officeart/2005/8/layout/list1"/>
    <dgm:cxn modelId="{0E00B0A7-DCC3-42F4-BD76-6A093DD8443A}" type="presParOf" srcId="{05A866FC-11E4-4E01-A82D-B1386143096D}" destId="{20623F38-63D7-4C73-B493-84B8B0DB3635}" srcOrd="17" destOrd="0" presId="urn:microsoft.com/office/officeart/2005/8/layout/list1"/>
    <dgm:cxn modelId="{2D98A991-76E2-4FC5-878C-2426EC74FDF5}" type="presParOf" srcId="{05A866FC-11E4-4E01-A82D-B1386143096D}" destId="{6816DFCB-6377-42D4-9D7E-6F9A54F8C4E4}" srcOrd="18" destOrd="0" presId="urn:microsoft.com/office/officeart/2005/8/layout/list1"/>
    <dgm:cxn modelId="{DC5763D2-7295-4C15-8924-845AFD518AF6}" type="presParOf" srcId="{05A866FC-11E4-4E01-A82D-B1386143096D}" destId="{510CD8DB-8AB1-4BD4-8A13-5B08C006EECA}" srcOrd="19" destOrd="0" presId="urn:microsoft.com/office/officeart/2005/8/layout/list1"/>
    <dgm:cxn modelId="{E8E5F478-29D1-45D1-997E-94DA216ED93A}" type="presParOf" srcId="{05A866FC-11E4-4E01-A82D-B1386143096D}" destId="{EE012E91-BB37-454B-AEC5-2F146BCD923D}" srcOrd="20" destOrd="0" presId="urn:microsoft.com/office/officeart/2005/8/layout/list1"/>
    <dgm:cxn modelId="{5DE93863-663E-4946-A6F4-51B96F981B52}" type="presParOf" srcId="{EE012E91-BB37-454B-AEC5-2F146BCD923D}" destId="{8BA454DE-A795-4938-B1E9-70C27043FF48}" srcOrd="0" destOrd="0" presId="urn:microsoft.com/office/officeart/2005/8/layout/list1"/>
    <dgm:cxn modelId="{D02FBDE5-2C32-4029-8A2C-748A64C6A3F5}" type="presParOf" srcId="{EE012E91-BB37-454B-AEC5-2F146BCD923D}" destId="{D15FD995-FE20-4DD3-90BE-0E2FDA483380}" srcOrd="1" destOrd="0" presId="urn:microsoft.com/office/officeart/2005/8/layout/list1"/>
    <dgm:cxn modelId="{6B1B672B-5D31-4022-9A42-622921499535}" type="presParOf" srcId="{05A866FC-11E4-4E01-A82D-B1386143096D}" destId="{2442F423-27D2-4C00-B133-996237DBDD19}" srcOrd="21" destOrd="0" presId="urn:microsoft.com/office/officeart/2005/8/layout/list1"/>
    <dgm:cxn modelId="{E4576EB9-CC80-4561-A60F-3BD91E371DE1}" type="presParOf" srcId="{05A866FC-11E4-4E01-A82D-B1386143096D}" destId="{DB9BD7F7-AE80-44A1-AA41-6451D486843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3E2172-FC96-4FDA-83F5-908ED519D2FD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5A136C-A606-4E13-88D5-21939D904451}">
      <dgm:prSet/>
      <dgm:spPr/>
      <dgm:t>
        <a:bodyPr/>
        <a:lstStyle/>
        <a:p>
          <a:r>
            <a:rPr lang="en-US" b="1"/>
            <a:t>Challenge 1: Dataset Imbalance</a:t>
          </a:r>
          <a:endParaRPr lang="en-US"/>
        </a:p>
      </dgm:t>
    </dgm:pt>
    <dgm:pt modelId="{0EA7BE6E-F90A-4082-A5E1-13C4EB50D31B}" type="parTrans" cxnId="{46F49254-E4A7-4D57-A01D-AD142C5F4B4C}">
      <dgm:prSet/>
      <dgm:spPr/>
      <dgm:t>
        <a:bodyPr/>
        <a:lstStyle/>
        <a:p>
          <a:endParaRPr lang="en-US"/>
        </a:p>
      </dgm:t>
    </dgm:pt>
    <dgm:pt modelId="{0FAEC4CF-E150-4163-995B-0565A266120F}" type="sibTrans" cxnId="{46F49254-E4A7-4D57-A01D-AD142C5F4B4C}">
      <dgm:prSet/>
      <dgm:spPr/>
      <dgm:t>
        <a:bodyPr/>
        <a:lstStyle/>
        <a:p>
          <a:endParaRPr lang="en-US"/>
        </a:p>
      </dgm:t>
    </dgm:pt>
    <dgm:pt modelId="{CB7BFF52-7F8E-4EF8-89F3-DDF91CF470BB}">
      <dgm:prSet/>
      <dgm:spPr/>
      <dgm:t>
        <a:bodyPr/>
        <a:lstStyle/>
        <a:p>
          <a:r>
            <a:rPr lang="en-US" b="1"/>
            <a:t>Problem:</a:t>
          </a:r>
          <a:r>
            <a:rPr lang="en-US"/>
            <a:t> Uneven distribution of images for different disease categories.</a:t>
          </a:r>
        </a:p>
      </dgm:t>
    </dgm:pt>
    <dgm:pt modelId="{81097157-78CC-4FFF-AEDF-A3FAE482E064}" type="parTrans" cxnId="{A8E3D803-40C2-4441-956C-BEEB36D8F5AC}">
      <dgm:prSet/>
      <dgm:spPr/>
      <dgm:t>
        <a:bodyPr/>
        <a:lstStyle/>
        <a:p>
          <a:endParaRPr lang="en-US"/>
        </a:p>
      </dgm:t>
    </dgm:pt>
    <dgm:pt modelId="{323C9834-7D24-4612-9E85-1F7885C0A4F9}" type="sibTrans" cxnId="{A8E3D803-40C2-4441-956C-BEEB36D8F5AC}">
      <dgm:prSet/>
      <dgm:spPr/>
      <dgm:t>
        <a:bodyPr/>
        <a:lstStyle/>
        <a:p>
          <a:endParaRPr lang="en-US"/>
        </a:p>
      </dgm:t>
    </dgm:pt>
    <dgm:pt modelId="{FF5B589B-FE8F-4826-850E-6A056D2A5F0B}">
      <dgm:prSet/>
      <dgm:spPr/>
      <dgm:t>
        <a:bodyPr/>
        <a:lstStyle/>
        <a:p>
          <a:r>
            <a:rPr lang="en-US" b="1" dirty="0"/>
            <a:t>Solution:</a:t>
          </a:r>
          <a:r>
            <a:rPr lang="en-US" dirty="0"/>
            <a:t> Applied data augmentation techniques such as flipping, rotation, and scaling to balance the dataset.</a:t>
          </a:r>
        </a:p>
      </dgm:t>
    </dgm:pt>
    <dgm:pt modelId="{78FBFE06-B78D-4251-BC9C-FFDCB05509DE}" type="parTrans" cxnId="{BF1718B4-1169-492A-A370-0F553E17C7C5}">
      <dgm:prSet/>
      <dgm:spPr/>
      <dgm:t>
        <a:bodyPr/>
        <a:lstStyle/>
        <a:p>
          <a:endParaRPr lang="en-US"/>
        </a:p>
      </dgm:t>
    </dgm:pt>
    <dgm:pt modelId="{7BAD19F9-DFA3-41E4-947A-DCEC689A7121}" type="sibTrans" cxnId="{BF1718B4-1169-492A-A370-0F553E17C7C5}">
      <dgm:prSet/>
      <dgm:spPr/>
      <dgm:t>
        <a:bodyPr/>
        <a:lstStyle/>
        <a:p>
          <a:endParaRPr lang="en-US"/>
        </a:p>
      </dgm:t>
    </dgm:pt>
    <dgm:pt modelId="{387E2364-883F-4D0F-955F-26EA943F62A9}">
      <dgm:prSet/>
      <dgm:spPr/>
      <dgm:t>
        <a:bodyPr/>
        <a:lstStyle/>
        <a:p>
          <a:r>
            <a:rPr lang="en-US" b="1"/>
            <a:t>Challenge 2: Overfitting during Training</a:t>
          </a:r>
          <a:endParaRPr lang="en-US"/>
        </a:p>
      </dgm:t>
    </dgm:pt>
    <dgm:pt modelId="{6AB2C5AF-992A-4B29-844E-7D43E41C1A00}" type="parTrans" cxnId="{BBC575F3-33F4-4832-BCC8-56361BB62A37}">
      <dgm:prSet/>
      <dgm:spPr/>
      <dgm:t>
        <a:bodyPr/>
        <a:lstStyle/>
        <a:p>
          <a:endParaRPr lang="en-US"/>
        </a:p>
      </dgm:t>
    </dgm:pt>
    <dgm:pt modelId="{486DB580-5929-40DD-A75B-F688146BD73A}" type="sibTrans" cxnId="{BBC575F3-33F4-4832-BCC8-56361BB62A37}">
      <dgm:prSet/>
      <dgm:spPr/>
      <dgm:t>
        <a:bodyPr/>
        <a:lstStyle/>
        <a:p>
          <a:endParaRPr lang="en-US"/>
        </a:p>
      </dgm:t>
    </dgm:pt>
    <dgm:pt modelId="{7BDA6AD7-AC2D-4762-92E9-3BE767EC9860}">
      <dgm:prSet/>
      <dgm:spPr/>
      <dgm:t>
        <a:bodyPr/>
        <a:lstStyle/>
        <a:p>
          <a:r>
            <a:rPr lang="en-US" b="1"/>
            <a:t>Problem:</a:t>
          </a:r>
          <a:r>
            <a:rPr lang="en-US"/>
            <a:t> Model performed well on training data but poorly on validation data.</a:t>
          </a:r>
        </a:p>
      </dgm:t>
    </dgm:pt>
    <dgm:pt modelId="{193899E2-F13F-4F4E-AF42-1F1ABC605F81}" type="parTrans" cxnId="{A7603CAD-77C5-4172-B4BE-A95467E2A257}">
      <dgm:prSet/>
      <dgm:spPr/>
      <dgm:t>
        <a:bodyPr/>
        <a:lstStyle/>
        <a:p>
          <a:endParaRPr lang="en-US"/>
        </a:p>
      </dgm:t>
    </dgm:pt>
    <dgm:pt modelId="{404F0419-3360-43F3-AB8A-5D8D235860B6}" type="sibTrans" cxnId="{A7603CAD-77C5-4172-B4BE-A95467E2A257}">
      <dgm:prSet/>
      <dgm:spPr/>
      <dgm:t>
        <a:bodyPr/>
        <a:lstStyle/>
        <a:p>
          <a:endParaRPr lang="en-US"/>
        </a:p>
      </dgm:t>
    </dgm:pt>
    <dgm:pt modelId="{979EAD29-DFA3-4DE8-B8D7-37F7EE8991F4}">
      <dgm:prSet/>
      <dgm:spPr/>
      <dgm:t>
        <a:bodyPr/>
        <a:lstStyle/>
        <a:p>
          <a:r>
            <a:rPr lang="en-US" b="1" dirty="0"/>
            <a:t>Solution:</a:t>
          </a:r>
          <a:endParaRPr lang="en-US" dirty="0"/>
        </a:p>
      </dgm:t>
    </dgm:pt>
    <dgm:pt modelId="{8ACDA5B9-6B27-4ADE-A1E3-9CAE5E98E21E}" type="parTrans" cxnId="{C4162BD5-D5B2-4204-9060-54F86F12856B}">
      <dgm:prSet/>
      <dgm:spPr/>
      <dgm:t>
        <a:bodyPr/>
        <a:lstStyle/>
        <a:p>
          <a:endParaRPr lang="en-US"/>
        </a:p>
      </dgm:t>
    </dgm:pt>
    <dgm:pt modelId="{98EBB3E1-161F-4CF5-AF8E-CDFBC3724B72}" type="sibTrans" cxnId="{C4162BD5-D5B2-4204-9060-54F86F12856B}">
      <dgm:prSet/>
      <dgm:spPr/>
      <dgm:t>
        <a:bodyPr/>
        <a:lstStyle/>
        <a:p>
          <a:endParaRPr lang="en-US"/>
        </a:p>
      </dgm:t>
    </dgm:pt>
    <dgm:pt modelId="{F139C916-9F70-418A-AEFD-4C72ED893027}">
      <dgm:prSet/>
      <dgm:spPr/>
      <dgm:t>
        <a:bodyPr/>
        <a:lstStyle/>
        <a:p>
          <a:r>
            <a:rPr lang="en-US" dirty="0"/>
            <a:t>I</a:t>
          </a:r>
          <a:r>
            <a:rPr lang="en-US" b="1" dirty="0"/>
            <a:t>ntroduced Dropout layers to prevent overfitting and used Early Stopping to halt training when validation performance ceased to improve</a:t>
          </a:r>
        </a:p>
      </dgm:t>
    </dgm:pt>
    <dgm:pt modelId="{93C3F697-A894-4234-A340-BA91B2207BAC}" type="parTrans" cxnId="{FB79CBCA-C988-4EFF-AAF3-ED37BC8280B2}">
      <dgm:prSet/>
      <dgm:spPr/>
      <dgm:t>
        <a:bodyPr/>
        <a:lstStyle/>
        <a:p>
          <a:endParaRPr lang="en-US"/>
        </a:p>
      </dgm:t>
    </dgm:pt>
    <dgm:pt modelId="{C83EF50E-9485-4C92-BDEA-D3163CA34B4D}" type="sibTrans" cxnId="{FB79CBCA-C988-4EFF-AAF3-ED37BC8280B2}">
      <dgm:prSet/>
      <dgm:spPr/>
      <dgm:t>
        <a:bodyPr/>
        <a:lstStyle/>
        <a:p>
          <a:endParaRPr lang="en-US"/>
        </a:p>
      </dgm:t>
    </dgm:pt>
    <dgm:pt modelId="{6FA129FD-247E-4F83-A099-4C124DE7C75C}">
      <dgm:prSet/>
      <dgm:spPr/>
      <dgm:t>
        <a:bodyPr/>
        <a:lstStyle/>
        <a:p>
          <a:r>
            <a:rPr lang="en-US" b="1"/>
            <a:t>Challenge 3: Model Deployment</a:t>
          </a:r>
          <a:endParaRPr lang="en-US"/>
        </a:p>
      </dgm:t>
    </dgm:pt>
    <dgm:pt modelId="{EF2BF5DC-C8EA-4D9B-BD78-6E9302D74C75}" type="parTrans" cxnId="{24031834-B54C-4104-98D0-F66343AEF87C}">
      <dgm:prSet/>
      <dgm:spPr/>
      <dgm:t>
        <a:bodyPr/>
        <a:lstStyle/>
        <a:p>
          <a:endParaRPr lang="en-US"/>
        </a:p>
      </dgm:t>
    </dgm:pt>
    <dgm:pt modelId="{4BAC9015-F220-471F-A26A-9FEAF1D65170}" type="sibTrans" cxnId="{24031834-B54C-4104-98D0-F66343AEF87C}">
      <dgm:prSet/>
      <dgm:spPr/>
      <dgm:t>
        <a:bodyPr/>
        <a:lstStyle/>
        <a:p>
          <a:endParaRPr lang="en-US"/>
        </a:p>
      </dgm:t>
    </dgm:pt>
    <dgm:pt modelId="{BA8EF882-ABBD-47F1-8DD6-6095BA99FB29}">
      <dgm:prSet/>
      <dgm:spPr/>
      <dgm:t>
        <a:bodyPr/>
        <a:lstStyle/>
        <a:p>
          <a:r>
            <a:rPr lang="en-US" b="1"/>
            <a:t>Problem:</a:t>
          </a:r>
          <a:r>
            <a:rPr lang="en-US"/>
            <a:t> Integrating the trained model into a real-world web-based system.</a:t>
          </a:r>
        </a:p>
      </dgm:t>
    </dgm:pt>
    <dgm:pt modelId="{57D590C9-6C66-43B6-AC0D-CCCA8D2573F0}" type="parTrans" cxnId="{7DB65695-4638-4876-90DA-6A46B53753A8}">
      <dgm:prSet/>
      <dgm:spPr/>
      <dgm:t>
        <a:bodyPr/>
        <a:lstStyle/>
        <a:p>
          <a:endParaRPr lang="en-US"/>
        </a:p>
      </dgm:t>
    </dgm:pt>
    <dgm:pt modelId="{5D4142D7-C7B3-405A-B27B-BD086C01204D}" type="sibTrans" cxnId="{7DB65695-4638-4876-90DA-6A46B53753A8}">
      <dgm:prSet/>
      <dgm:spPr/>
      <dgm:t>
        <a:bodyPr/>
        <a:lstStyle/>
        <a:p>
          <a:endParaRPr lang="en-US"/>
        </a:p>
      </dgm:t>
    </dgm:pt>
    <dgm:pt modelId="{34AC5299-3166-443A-851F-5F9BDB543C17}">
      <dgm:prSet/>
      <dgm:spPr/>
      <dgm:t>
        <a:bodyPr/>
        <a:lstStyle/>
        <a:p>
          <a:r>
            <a:rPr lang="en-US" b="1"/>
            <a:t>Solution:</a:t>
          </a:r>
          <a:endParaRPr lang="en-US"/>
        </a:p>
      </dgm:t>
    </dgm:pt>
    <dgm:pt modelId="{C6ACAACC-F7EB-4FB6-AA47-E19C4D0E21DC}" type="parTrans" cxnId="{DADFDB17-E2EF-4AEF-B92F-979D67CDD836}">
      <dgm:prSet/>
      <dgm:spPr/>
      <dgm:t>
        <a:bodyPr/>
        <a:lstStyle/>
        <a:p>
          <a:endParaRPr lang="en-US"/>
        </a:p>
      </dgm:t>
    </dgm:pt>
    <dgm:pt modelId="{E74276BE-62DD-4652-8ECA-1354EB49C60A}" type="sibTrans" cxnId="{DADFDB17-E2EF-4AEF-B92F-979D67CDD836}">
      <dgm:prSet/>
      <dgm:spPr/>
      <dgm:t>
        <a:bodyPr/>
        <a:lstStyle/>
        <a:p>
          <a:endParaRPr lang="en-US"/>
        </a:p>
      </dgm:t>
    </dgm:pt>
    <dgm:pt modelId="{06302CDC-BC69-49A9-9DC2-1E47CE626BBC}">
      <dgm:prSet/>
      <dgm:spPr/>
      <dgm:t>
        <a:bodyPr/>
        <a:lstStyle/>
        <a:p>
          <a:r>
            <a:rPr lang="en-US"/>
            <a:t>Used </a:t>
          </a:r>
          <a:r>
            <a:rPr lang="en-US" b="1"/>
            <a:t>Flask/StreamLit</a:t>
          </a:r>
          <a:r>
            <a:rPr lang="en-US"/>
            <a:t> for backend API.</a:t>
          </a:r>
        </a:p>
      </dgm:t>
    </dgm:pt>
    <dgm:pt modelId="{9E39CC14-197A-482E-92C9-F8884C1E0ECE}" type="parTrans" cxnId="{FD7CC80D-BF22-4558-9B47-9181F8EC2762}">
      <dgm:prSet/>
      <dgm:spPr/>
      <dgm:t>
        <a:bodyPr/>
        <a:lstStyle/>
        <a:p>
          <a:endParaRPr lang="en-US"/>
        </a:p>
      </dgm:t>
    </dgm:pt>
    <dgm:pt modelId="{AF4F3519-5592-4C31-9B94-623F4370B548}" type="sibTrans" cxnId="{FD7CC80D-BF22-4558-9B47-9181F8EC2762}">
      <dgm:prSet/>
      <dgm:spPr/>
      <dgm:t>
        <a:bodyPr/>
        <a:lstStyle/>
        <a:p>
          <a:endParaRPr lang="en-US"/>
        </a:p>
      </dgm:t>
    </dgm:pt>
    <dgm:pt modelId="{14E2D207-5B6B-4494-8436-E2508A4B1F5F}">
      <dgm:prSet/>
      <dgm:spPr/>
      <dgm:t>
        <a:bodyPr/>
        <a:lstStyle/>
        <a:p>
          <a:r>
            <a:rPr lang="en-US"/>
            <a:t>Optimized the model using TensorFlow Lite for faster inference.</a:t>
          </a:r>
        </a:p>
      </dgm:t>
    </dgm:pt>
    <dgm:pt modelId="{A5950953-6B65-44D3-8C2D-BD537E95B470}" type="parTrans" cxnId="{30768863-0206-499B-914E-CD6C08B1E5D5}">
      <dgm:prSet/>
      <dgm:spPr/>
      <dgm:t>
        <a:bodyPr/>
        <a:lstStyle/>
        <a:p>
          <a:endParaRPr lang="en-US"/>
        </a:p>
      </dgm:t>
    </dgm:pt>
    <dgm:pt modelId="{EC726D32-BA72-425A-B62E-043F1DDC21AF}" type="sibTrans" cxnId="{30768863-0206-499B-914E-CD6C08B1E5D5}">
      <dgm:prSet/>
      <dgm:spPr/>
      <dgm:t>
        <a:bodyPr/>
        <a:lstStyle/>
        <a:p>
          <a:endParaRPr lang="en-US"/>
        </a:p>
      </dgm:t>
    </dgm:pt>
    <dgm:pt modelId="{A62FFC11-712C-40EA-94CF-9683FE353927}" type="pres">
      <dgm:prSet presAssocID="{A63E2172-FC96-4FDA-83F5-908ED519D2FD}" presName="Name0" presStyleCnt="0">
        <dgm:presLayoutVars>
          <dgm:dir/>
          <dgm:resizeHandles val="exact"/>
        </dgm:presLayoutVars>
      </dgm:prSet>
      <dgm:spPr/>
    </dgm:pt>
    <dgm:pt modelId="{FA5F30FA-023E-4960-8AC7-B7B91529C8FD}" type="pres">
      <dgm:prSet presAssocID="{035A136C-A606-4E13-88D5-21939D904451}" presName="node" presStyleLbl="node1" presStyleIdx="0" presStyleCnt="9">
        <dgm:presLayoutVars>
          <dgm:bulletEnabled val="1"/>
        </dgm:presLayoutVars>
      </dgm:prSet>
      <dgm:spPr/>
    </dgm:pt>
    <dgm:pt modelId="{04A6AD42-0D26-4B28-8397-FD645B3C011E}" type="pres">
      <dgm:prSet presAssocID="{0FAEC4CF-E150-4163-995B-0565A266120F}" presName="sibTrans" presStyleLbl="sibTrans1D1" presStyleIdx="0" presStyleCnt="8"/>
      <dgm:spPr/>
    </dgm:pt>
    <dgm:pt modelId="{0820BAAD-450A-4A85-9D40-9E3E99288D60}" type="pres">
      <dgm:prSet presAssocID="{0FAEC4CF-E150-4163-995B-0565A266120F}" presName="connectorText" presStyleLbl="sibTrans1D1" presStyleIdx="0" presStyleCnt="8"/>
      <dgm:spPr/>
    </dgm:pt>
    <dgm:pt modelId="{3541B53E-62C3-495E-9735-D77457FF9C16}" type="pres">
      <dgm:prSet presAssocID="{CB7BFF52-7F8E-4EF8-89F3-DDF91CF470BB}" presName="node" presStyleLbl="node1" presStyleIdx="1" presStyleCnt="9">
        <dgm:presLayoutVars>
          <dgm:bulletEnabled val="1"/>
        </dgm:presLayoutVars>
      </dgm:prSet>
      <dgm:spPr/>
    </dgm:pt>
    <dgm:pt modelId="{1E32B47E-D575-4129-8698-2D5E5E688E4C}" type="pres">
      <dgm:prSet presAssocID="{323C9834-7D24-4612-9E85-1F7885C0A4F9}" presName="sibTrans" presStyleLbl="sibTrans1D1" presStyleIdx="1" presStyleCnt="8"/>
      <dgm:spPr/>
    </dgm:pt>
    <dgm:pt modelId="{FF015205-C987-47B9-A730-A986C7753D71}" type="pres">
      <dgm:prSet presAssocID="{323C9834-7D24-4612-9E85-1F7885C0A4F9}" presName="connectorText" presStyleLbl="sibTrans1D1" presStyleIdx="1" presStyleCnt="8"/>
      <dgm:spPr/>
    </dgm:pt>
    <dgm:pt modelId="{0822DE29-60A3-441D-8D4F-9E7951B37FA1}" type="pres">
      <dgm:prSet presAssocID="{FF5B589B-FE8F-4826-850E-6A056D2A5F0B}" presName="node" presStyleLbl="node1" presStyleIdx="2" presStyleCnt="9">
        <dgm:presLayoutVars>
          <dgm:bulletEnabled val="1"/>
        </dgm:presLayoutVars>
      </dgm:prSet>
      <dgm:spPr/>
    </dgm:pt>
    <dgm:pt modelId="{A10DBA29-1C59-4745-87CE-231B000882D4}" type="pres">
      <dgm:prSet presAssocID="{7BAD19F9-DFA3-41E4-947A-DCEC689A7121}" presName="sibTrans" presStyleLbl="sibTrans1D1" presStyleIdx="2" presStyleCnt="8"/>
      <dgm:spPr/>
    </dgm:pt>
    <dgm:pt modelId="{8317FA2E-6872-42AE-B08D-26DD73CD4B16}" type="pres">
      <dgm:prSet presAssocID="{7BAD19F9-DFA3-41E4-947A-DCEC689A7121}" presName="connectorText" presStyleLbl="sibTrans1D1" presStyleIdx="2" presStyleCnt="8"/>
      <dgm:spPr/>
    </dgm:pt>
    <dgm:pt modelId="{369D3EAF-A7CD-4570-A83B-8643A4911DD7}" type="pres">
      <dgm:prSet presAssocID="{387E2364-883F-4D0F-955F-26EA943F62A9}" presName="node" presStyleLbl="node1" presStyleIdx="3" presStyleCnt="9">
        <dgm:presLayoutVars>
          <dgm:bulletEnabled val="1"/>
        </dgm:presLayoutVars>
      </dgm:prSet>
      <dgm:spPr/>
    </dgm:pt>
    <dgm:pt modelId="{2B210666-E454-4129-85E6-673C000A263B}" type="pres">
      <dgm:prSet presAssocID="{486DB580-5929-40DD-A75B-F688146BD73A}" presName="sibTrans" presStyleLbl="sibTrans1D1" presStyleIdx="3" presStyleCnt="8"/>
      <dgm:spPr/>
    </dgm:pt>
    <dgm:pt modelId="{B1B470F3-7EA0-469A-A7A1-53FD4115DB79}" type="pres">
      <dgm:prSet presAssocID="{486DB580-5929-40DD-A75B-F688146BD73A}" presName="connectorText" presStyleLbl="sibTrans1D1" presStyleIdx="3" presStyleCnt="8"/>
      <dgm:spPr/>
    </dgm:pt>
    <dgm:pt modelId="{0D2384C5-BA0F-4071-85E0-BCEF22B753D7}" type="pres">
      <dgm:prSet presAssocID="{7BDA6AD7-AC2D-4762-92E9-3BE767EC9860}" presName="node" presStyleLbl="node1" presStyleIdx="4" presStyleCnt="9">
        <dgm:presLayoutVars>
          <dgm:bulletEnabled val="1"/>
        </dgm:presLayoutVars>
      </dgm:prSet>
      <dgm:spPr/>
    </dgm:pt>
    <dgm:pt modelId="{1B38FDF9-1716-421E-856C-69D0E2A3F72D}" type="pres">
      <dgm:prSet presAssocID="{404F0419-3360-43F3-AB8A-5D8D235860B6}" presName="sibTrans" presStyleLbl="sibTrans1D1" presStyleIdx="4" presStyleCnt="8"/>
      <dgm:spPr/>
    </dgm:pt>
    <dgm:pt modelId="{2DB4C0A5-CA72-49E9-A900-1962CA2AB0B7}" type="pres">
      <dgm:prSet presAssocID="{404F0419-3360-43F3-AB8A-5D8D235860B6}" presName="connectorText" presStyleLbl="sibTrans1D1" presStyleIdx="4" presStyleCnt="8"/>
      <dgm:spPr/>
    </dgm:pt>
    <dgm:pt modelId="{4F2B7F16-46E5-4C12-809B-231C51DD0AC9}" type="pres">
      <dgm:prSet presAssocID="{979EAD29-DFA3-4DE8-B8D7-37F7EE8991F4}" presName="node" presStyleLbl="node1" presStyleIdx="5" presStyleCnt="9">
        <dgm:presLayoutVars>
          <dgm:bulletEnabled val="1"/>
        </dgm:presLayoutVars>
      </dgm:prSet>
      <dgm:spPr/>
    </dgm:pt>
    <dgm:pt modelId="{F0060CF8-F6BD-4502-98F9-08E1F1C59269}" type="pres">
      <dgm:prSet presAssocID="{98EBB3E1-161F-4CF5-AF8E-CDFBC3724B72}" presName="sibTrans" presStyleLbl="sibTrans1D1" presStyleIdx="5" presStyleCnt="8"/>
      <dgm:spPr/>
    </dgm:pt>
    <dgm:pt modelId="{37901DA0-02E1-4E14-A656-1D684F0B8E90}" type="pres">
      <dgm:prSet presAssocID="{98EBB3E1-161F-4CF5-AF8E-CDFBC3724B72}" presName="connectorText" presStyleLbl="sibTrans1D1" presStyleIdx="5" presStyleCnt="8"/>
      <dgm:spPr/>
    </dgm:pt>
    <dgm:pt modelId="{F816BD7E-259E-4BCF-8984-D6C4E9BF8EDB}" type="pres">
      <dgm:prSet presAssocID="{6FA129FD-247E-4F83-A099-4C124DE7C75C}" presName="node" presStyleLbl="node1" presStyleIdx="6" presStyleCnt="9">
        <dgm:presLayoutVars>
          <dgm:bulletEnabled val="1"/>
        </dgm:presLayoutVars>
      </dgm:prSet>
      <dgm:spPr/>
    </dgm:pt>
    <dgm:pt modelId="{A531B551-C012-4625-817A-2BA8B3232CDE}" type="pres">
      <dgm:prSet presAssocID="{4BAC9015-F220-471F-A26A-9FEAF1D65170}" presName="sibTrans" presStyleLbl="sibTrans1D1" presStyleIdx="6" presStyleCnt="8"/>
      <dgm:spPr/>
    </dgm:pt>
    <dgm:pt modelId="{4071FB15-8886-4870-ADEF-902B74436AEE}" type="pres">
      <dgm:prSet presAssocID="{4BAC9015-F220-471F-A26A-9FEAF1D65170}" presName="connectorText" presStyleLbl="sibTrans1D1" presStyleIdx="6" presStyleCnt="8"/>
      <dgm:spPr/>
    </dgm:pt>
    <dgm:pt modelId="{84812966-3C89-43AE-84B8-02CD470CB630}" type="pres">
      <dgm:prSet presAssocID="{BA8EF882-ABBD-47F1-8DD6-6095BA99FB29}" presName="node" presStyleLbl="node1" presStyleIdx="7" presStyleCnt="9">
        <dgm:presLayoutVars>
          <dgm:bulletEnabled val="1"/>
        </dgm:presLayoutVars>
      </dgm:prSet>
      <dgm:spPr/>
    </dgm:pt>
    <dgm:pt modelId="{78AD40DD-BB1D-4CEC-848D-0144E5AD1C26}" type="pres">
      <dgm:prSet presAssocID="{5D4142D7-C7B3-405A-B27B-BD086C01204D}" presName="sibTrans" presStyleLbl="sibTrans1D1" presStyleIdx="7" presStyleCnt="8"/>
      <dgm:spPr/>
    </dgm:pt>
    <dgm:pt modelId="{3867B94E-A6F2-487B-A0F0-9C97ABEBF125}" type="pres">
      <dgm:prSet presAssocID="{5D4142D7-C7B3-405A-B27B-BD086C01204D}" presName="connectorText" presStyleLbl="sibTrans1D1" presStyleIdx="7" presStyleCnt="8"/>
      <dgm:spPr/>
    </dgm:pt>
    <dgm:pt modelId="{25439502-66B3-4E5A-A506-C08F440D16C8}" type="pres">
      <dgm:prSet presAssocID="{34AC5299-3166-443A-851F-5F9BDB543C17}" presName="node" presStyleLbl="node1" presStyleIdx="8" presStyleCnt="9">
        <dgm:presLayoutVars>
          <dgm:bulletEnabled val="1"/>
        </dgm:presLayoutVars>
      </dgm:prSet>
      <dgm:spPr/>
    </dgm:pt>
  </dgm:ptLst>
  <dgm:cxnLst>
    <dgm:cxn modelId="{42551D03-C783-4079-A60C-C82D00DCD32D}" type="presOf" srcId="{14E2D207-5B6B-4494-8436-E2508A4B1F5F}" destId="{25439502-66B3-4E5A-A506-C08F440D16C8}" srcOrd="0" destOrd="2" presId="urn:microsoft.com/office/officeart/2016/7/layout/RepeatingBendingProcessNew"/>
    <dgm:cxn modelId="{A8E3D803-40C2-4441-956C-BEEB36D8F5AC}" srcId="{A63E2172-FC96-4FDA-83F5-908ED519D2FD}" destId="{CB7BFF52-7F8E-4EF8-89F3-DDF91CF470BB}" srcOrd="1" destOrd="0" parTransId="{81097157-78CC-4FFF-AEDF-A3FAE482E064}" sibTransId="{323C9834-7D24-4612-9E85-1F7885C0A4F9}"/>
    <dgm:cxn modelId="{A7F3780A-3434-4D21-B61C-BCBC308B9367}" type="presOf" srcId="{6FA129FD-247E-4F83-A099-4C124DE7C75C}" destId="{F816BD7E-259E-4BCF-8984-D6C4E9BF8EDB}" srcOrd="0" destOrd="0" presId="urn:microsoft.com/office/officeart/2016/7/layout/RepeatingBendingProcessNew"/>
    <dgm:cxn modelId="{FD7CC80D-BF22-4558-9B47-9181F8EC2762}" srcId="{34AC5299-3166-443A-851F-5F9BDB543C17}" destId="{06302CDC-BC69-49A9-9DC2-1E47CE626BBC}" srcOrd="0" destOrd="0" parTransId="{9E39CC14-197A-482E-92C9-F8884C1E0ECE}" sibTransId="{AF4F3519-5592-4C31-9B94-623F4370B548}"/>
    <dgm:cxn modelId="{882BBC14-1EB3-4E73-84D8-1864C8AEE190}" type="presOf" srcId="{404F0419-3360-43F3-AB8A-5D8D235860B6}" destId="{1B38FDF9-1716-421E-856C-69D0E2A3F72D}" srcOrd="0" destOrd="0" presId="urn:microsoft.com/office/officeart/2016/7/layout/RepeatingBendingProcessNew"/>
    <dgm:cxn modelId="{DADFDB17-E2EF-4AEF-B92F-979D67CDD836}" srcId="{A63E2172-FC96-4FDA-83F5-908ED519D2FD}" destId="{34AC5299-3166-443A-851F-5F9BDB543C17}" srcOrd="8" destOrd="0" parTransId="{C6ACAACC-F7EB-4FB6-AA47-E19C4D0E21DC}" sibTransId="{E74276BE-62DD-4652-8ECA-1354EB49C60A}"/>
    <dgm:cxn modelId="{7CE26C19-98A4-421C-A887-9A8A580923E5}" type="presOf" srcId="{CB7BFF52-7F8E-4EF8-89F3-DDF91CF470BB}" destId="{3541B53E-62C3-495E-9735-D77457FF9C16}" srcOrd="0" destOrd="0" presId="urn:microsoft.com/office/officeart/2016/7/layout/RepeatingBendingProcessNew"/>
    <dgm:cxn modelId="{8E4BD319-FE8B-4425-85DF-4C52056246D1}" type="presOf" srcId="{0FAEC4CF-E150-4163-995B-0565A266120F}" destId="{04A6AD42-0D26-4B28-8397-FD645B3C011E}" srcOrd="0" destOrd="0" presId="urn:microsoft.com/office/officeart/2016/7/layout/RepeatingBendingProcessNew"/>
    <dgm:cxn modelId="{E532E922-E534-4349-AD9A-45F8A26521ED}" type="presOf" srcId="{BA8EF882-ABBD-47F1-8DD6-6095BA99FB29}" destId="{84812966-3C89-43AE-84B8-02CD470CB630}" srcOrd="0" destOrd="0" presId="urn:microsoft.com/office/officeart/2016/7/layout/RepeatingBendingProcessNew"/>
    <dgm:cxn modelId="{7951622C-D4D7-4F18-8175-8580008FC8C9}" type="presOf" srcId="{5D4142D7-C7B3-405A-B27B-BD086C01204D}" destId="{3867B94E-A6F2-487B-A0F0-9C97ABEBF125}" srcOrd="1" destOrd="0" presId="urn:microsoft.com/office/officeart/2016/7/layout/RepeatingBendingProcessNew"/>
    <dgm:cxn modelId="{24031834-B54C-4104-98D0-F66343AEF87C}" srcId="{A63E2172-FC96-4FDA-83F5-908ED519D2FD}" destId="{6FA129FD-247E-4F83-A099-4C124DE7C75C}" srcOrd="6" destOrd="0" parTransId="{EF2BF5DC-C8EA-4D9B-BD78-6E9302D74C75}" sibTransId="{4BAC9015-F220-471F-A26A-9FEAF1D65170}"/>
    <dgm:cxn modelId="{300E075C-10B5-4BC0-B099-133A8CF5CDEA}" type="presOf" srcId="{7BDA6AD7-AC2D-4762-92E9-3BE767EC9860}" destId="{0D2384C5-BA0F-4071-85E0-BCEF22B753D7}" srcOrd="0" destOrd="0" presId="urn:microsoft.com/office/officeart/2016/7/layout/RepeatingBendingProcessNew"/>
    <dgm:cxn modelId="{67261342-C619-41B6-BD07-F0E3F98313B3}" type="presOf" srcId="{5D4142D7-C7B3-405A-B27B-BD086C01204D}" destId="{78AD40DD-BB1D-4CEC-848D-0144E5AD1C26}" srcOrd="0" destOrd="0" presId="urn:microsoft.com/office/officeart/2016/7/layout/RepeatingBendingProcessNew"/>
    <dgm:cxn modelId="{30768863-0206-499B-914E-CD6C08B1E5D5}" srcId="{34AC5299-3166-443A-851F-5F9BDB543C17}" destId="{14E2D207-5B6B-4494-8436-E2508A4B1F5F}" srcOrd="1" destOrd="0" parTransId="{A5950953-6B65-44D3-8C2D-BD537E95B470}" sibTransId="{EC726D32-BA72-425A-B62E-043F1DDC21AF}"/>
    <dgm:cxn modelId="{3E8FFA67-A049-4243-A203-2D1F0A722A18}" type="presOf" srcId="{4BAC9015-F220-471F-A26A-9FEAF1D65170}" destId="{A531B551-C012-4625-817A-2BA8B3232CDE}" srcOrd="0" destOrd="0" presId="urn:microsoft.com/office/officeart/2016/7/layout/RepeatingBendingProcessNew"/>
    <dgm:cxn modelId="{CD60B653-46EA-4C38-89A2-9CCF709308EB}" type="presOf" srcId="{979EAD29-DFA3-4DE8-B8D7-37F7EE8991F4}" destId="{4F2B7F16-46E5-4C12-809B-231C51DD0AC9}" srcOrd="0" destOrd="0" presId="urn:microsoft.com/office/officeart/2016/7/layout/RepeatingBendingProcessNew"/>
    <dgm:cxn modelId="{46F49254-E4A7-4D57-A01D-AD142C5F4B4C}" srcId="{A63E2172-FC96-4FDA-83F5-908ED519D2FD}" destId="{035A136C-A606-4E13-88D5-21939D904451}" srcOrd="0" destOrd="0" parTransId="{0EA7BE6E-F90A-4082-A5E1-13C4EB50D31B}" sibTransId="{0FAEC4CF-E150-4163-995B-0565A266120F}"/>
    <dgm:cxn modelId="{C246DA74-0EBD-44C3-B922-7FBE5B0E8467}" type="presOf" srcId="{323C9834-7D24-4612-9E85-1F7885C0A4F9}" destId="{FF015205-C987-47B9-A730-A986C7753D71}" srcOrd="1" destOrd="0" presId="urn:microsoft.com/office/officeart/2016/7/layout/RepeatingBendingProcessNew"/>
    <dgm:cxn modelId="{8206ED83-08C7-4E7E-933D-E71D50138D04}" type="presOf" srcId="{323C9834-7D24-4612-9E85-1F7885C0A4F9}" destId="{1E32B47E-D575-4129-8698-2D5E5E688E4C}" srcOrd="0" destOrd="0" presId="urn:microsoft.com/office/officeart/2016/7/layout/RepeatingBendingProcessNew"/>
    <dgm:cxn modelId="{2869B785-2D5E-4BD2-8A5B-D6F28B86DDBF}" type="presOf" srcId="{7BAD19F9-DFA3-41E4-947A-DCEC689A7121}" destId="{A10DBA29-1C59-4745-87CE-231B000882D4}" srcOrd="0" destOrd="0" presId="urn:microsoft.com/office/officeart/2016/7/layout/RepeatingBendingProcessNew"/>
    <dgm:cxn modelId="{45AFB589-13FF-4DCD-A1ED-A005CE6282C1}" type="presOf" srcId="{06302CDC-BC69-49A9-9DC2-1E47CE626BBC}" destId="{25439502-66B3-4E5A-A506-C08F440D16C8}" srcOrd="0" destOrd="1" presId="urn:microsoft.com/office/officeart/2016/7/layout/RepeatingBendingProcessNew"/>
    <dgm:cxn modelId="{7DB65695-4638-4876-90DA-6A46B53753A8}" srcId="{A63E2172-FC96-4FDA-83F5-908ED519D2FD}" destId="{BA8EF882-ABBD-47F1-8DD6-6095BA99FB29}" srcOrd="7" destOrd="0" parTransId="{57D590C9-6C66-43B6-AC0D-CCCA8D2573F0}" sibTransId="{5D4142D7-C7B3-405A-B27B-BD086C01204D}"/>
    <dgm:cxn modelId="{9038EB97-665D-4A94-8B12-8485FBB38CFD}" type="presOf" srcId="{387E2364-883F-4D0F-955F-26EA943F62A9}" destId="{369D3EAF-A7CD-4570-A83B-8643A4911DD7}" srcOrd="0" destOrd="0" presId="urn:microsoft.com/office/officeart/2016/7/layout/RepeatingBendingProcessNew"/>
    <dgm:cxn modelId="{C0E8169C-0712-40A7-A173-1BDF18A60091}" type="presOf" srcId="{404F0419-3360-43F3-AB8A-5D8D235860B6}" destId="{2DB4C0A5-CA72-49E9-A900-1962CA2AB0B7}" srcOrd="1" destOrd="0" presId="urn:microsoft.com/office/officeart/2016/7/layout/RepeatingBendingProcessNew"/>
    <dgm:cxn modelId="{A7603CAD-77C5-4172-B4BE-A95467E2A257}" srcId="{A63E2172-FC96-4FDA-83F5-908ED519D2FD}" destId="{7BDA6AD7-AC2D-4762-92E9-3BE767EC9860}" srcOrd="4" destOrd="0" parTransId="{193899E2-F13F-4F4E-AF42-1F1ABC605F81}" sibTransId="{404F0419-3360-43F3-AB8A-5D8D235860B6}"/>
    <dgm:cxn modelId="{A9479EAD-C998-41AB-8CEC-71696A48E080}" type="presOf" srcId="{486DB580-5929-40DD-A75B-F688146BD73A}" destId="{B1B470F3-7EA0-469A-A7A1-53FD4115DB79}" srcOrd="1" destOrd="0" presId="urn:microsoft.com/office/officeart/2016/7/layout/RepeatingBendingProcessNew"/>
    <dgm:cxn modelId="{C3F26BAF-B076-4248-91D4-234285623AC8}" type="presOf" srcId="{7BAD19F9-DFA3-41E4-947A-DCEC689A7121}" destId="{8317FA2E-6872-42AE-B08D-26DD73CD4B16}" srcOrd="1" destOrd="0" presId="urn:microsoft.com/office/officeart/2016/7/layout/RepeatingBendingProcessNew"/>
    <dgm:cxn modelId="{BF1718B4-1169-492A-A370-0F553E17C7C5}" srcId="{A63E2172-FC96-4FDA-83F5-908ED519D2FD}" destId="{FF5B589B-FE8F-4826-850E-6A056D2A5F0B}" srcOrd="2" destOrd="0" parTransId="{78FBFE06-B78D-4251-BC9C-FFDCB05509DE}" sibTransId="{7BAD19F9-DFA3-41E4-947A-DCEC689A7121}"/>
    <dgm:cxn modelId="{7126D1B6-3AD4-4113-AC30-585AEED24808}" type="presOf" srcId="{FF5B589B-FE8F-4826-850E-6A056D2A5F0B}" destId="{0822DE29-60A3-441D-8D4F-9E7951B37FA1}" srcOrd="0" destOrd="0" presId="urn:microsoft.com/office/officeart/2016/7/layout/RepeatingBendingProcessNew"/>
    <dgm:cxn modelId="{56C34EB7-CE86-434B-B10B-9081EA8F72A0}" type="presOf" srcId="{0FAEC4CF-E150-4163-995B-0565A266120F}" destId="{0820BAAD-450A-4A85-9D40-9E3E99288D60}" srcOrd="1" destOrd="0" presId="urn:microsoft.com/office/officeart/2016/7/layout/RepeatingBendingProcessNew"/>
    <dgm:cxn modelId="{98E81CB9-2853-4865-92D5-614B1EBAECD5}" type="presOf" srcId="{34AC5299-3166-443A-851F-5F9BDB543C17}" destId="{25439502-66B3-4E5A-A506-C08F440D16C8}" srcOrd="0" destOrd="0" presId="urn:microsoft.com/office/officeart/2016/7/layout/RepeatingBendingProcessNew"/>
    <dgm:cxn modelId="{FB79CBCA-C988-4EFF-AAF3-ED37BC8280B2}" srcId="{979EAD29-DFA3-4DE8-B8D7-37F7EE8991F4}" destId="{F139C916-9F70-418A-AEFD-4C72ED893027}" srcOrd="0" destOrd="0" parTransId="{93C3F697-A894-4234-A340-BA91B2207BAC}" sibTransId="{C83EF50E-9485-4C92-BDEA-D3163CA34B4D}"/>
    <dgm:cxn modelId="{42A24BCB-F1AC-4B57-A1CA-FFFA2C9B550A}" type="presOf" srcId="{4BAC9015-F220-471F-A26A-9FEAF1D65170}" destId="{4071FB15-8886-4870-ADEF-902B74436AEE}" srcOrd="1" destOrd="0" presId="urn:microsoft.com/office/officeart/2016/7/layout/RepeatingBendingProcessNew"/>
    <dgm:cxn modelId="{94CCCDCB-DE37-4160-B5F3-F3DDC4DA228A}" type="presOf" srcId="{98EBB3E1-161F-4CF5-AF8E-CDFBC3724B72}" destId="{37901DA0-02E1-4E14-A656-1D684F0B8E90}" srcOrd="1" destOrd="0" presId="urn:microsoft.com/office/officeart/2016/7/layout/RepeatingBendingProcessNew"/>
    <dgm:cxn modelId="{32F80ED3-BB29-4B1B-987E-7C864DC686B8}" type="presOf" srcId="{98EBB3E1-161F-4CF5-AF8E-CDFBC3724B72}" destId="{F0060CF8-F6BD-4502-98F9-08E1F1C59269}" srcOrd="0" destOrd="0" presId="urn:microsoft.com/office/officeart/2016/7/layout/RepeatingBendingProcessNew"/>
    <dgm:cxn modelId="{C4162BD5-D5B2-4204-9060-54F86F12856B}" srcId="{A63E2172-FC96-4FDA-83F5-908ED519D2FD}" destId="{979EAD29-DFA3-4DE8-B8D7-37F7EE8991F4}" srcOrd="5" destOrd="0" parTransId="{8ACDA5B9-6B27-4ADE-A1E3-9CAE5E98E21E}" sibTransId="{98EBB3E1-161F-4CF5-AF8E-CDFBC3724B72}"/>
    <dgm:cxn modelId="{AD09CCE6-B5B0-482C-B6F9-8579D7F0E2FD}" type="presOf" srcId="{A63E2172-FC96-4FDA-83F5-908ED519D2FD}" destId="{A62FFC11-712C-40EA-94CF-9683FE353927}" srcOrd="0" destOrd="0" presId="urn:microsoft.com/office/officeart/2016/7/layout/RepeatingBendingProcessNew"/>
    <dgm:cxn modelId="{BBC575F3-33F4-4832-BCC8-56361BB62A37}" srcId="{A63E2172-FC96-4FDA-83F5-908ED519D2FD}" destId="{387E2364-883F-4D0F-955F-26EA943F62A9}" srcOrd="3" destOrd="0" parTransId="{6AB2C5AF-992A-4B29-844E-7D43E41C1A00}" sibTransId="{486DB580-5929-40DD-A75B-F688146BD73A}"/>
    <dgm:cxn modelId="{9A7F27F9-B655-483D-8128-3EBFEA75BB36}" type="presOf" srcId="{486DB580-5929-40DD-A75B-F688146BD73A}" destId="{2B210666-E454-4129-85E6-673C000A263B}" srcOrd="0" destOrd="0" presId="urn:microsoft.com/office/officeart/2016/7/layout/RepeatingBendingProcessNew"/>
    <dgm:cxn modelId="{0ABB3CFA-E855-4B16-9F6F-6A9CAE817B01}" type="presOf" srcId="{F139C916-9F70-418A-AEFD-4C72ED893027}" destId="{4F2B7F16-46E5-4C12-809B-231C51DD0AC9}" srcOrd="0" destOrd="1" presId="urn:microsoft.com/office/officeart/2016/7/layout/RepeatingBendingProcessNew"/>
    <dgm:cxn modelId="{4E177FFF-3B1E-4B17-920E-F9D8503F3EC5}" type="presOf" srcId="{035A136C-A606-4E13-88D5-21939D904451}" destId="{FA5F30FA-023E-4960-8AC7-B7B91529C8FD}" srcOrd="0" destOrd="0" presId="urn:microsoft.com/office/officeart/2016/7/layout/RepeatingBendingProcessNew"/>
    <dgm:cxn modelId="{7617180D-E7E2-4163-9109-93F05ED7C76F}" type="presParOf" srcId="{A62FFC11-712C-40EA-94CF-9683FE353927}" destId="{FA5F30FA-023E-4960-8AC7-B7B91529C8FD}" srcOrd="0" destOrd="0" presId="urn:microsoft.com/office/officeart/2016/7/layout/RepeatingBendingProcessNew"/>
    <dgm:cxn modelId="{FF708644-17AD-48B3-B550-7B4FB0F59B8D}" type="presParOf" srcId="{A62FFC11-712C-40EA-94CF-9683FE353927}" destId="{04A6AD42-0D26-4B28-8397-FD645B3C011E}" srcOrd="1" destOrd="0" presId="urn:microsoft.com/office/officeart/2016/7/layout/RepeatingBendingProcessNew"/>
    <dgm:cxn modelId="{87301715-B25A-464C-BFF3-D7284527BC1D}" type="presParOf" srcId="{04A6AD42-0D26-4B28-8397-FD645B3C011E}" destId="{0820BAAD-450A-4A85-9D40-9E3E99288D60}" srcOrd="0" destOrd="0" presId="urn:microsoft.com/office/officeart/2016/7/layout/RepeatingBendingProcessNew"/>
    <dgm:cxn modelId="{F589860D-79A0-42D3-A16C-35A591C0F1BC}" type="presParOf" srcId="{A62FFC11-712C-40EA-94CF-9683FE353927}" destId="{3541B53E-62C3-495E-9735-D77457FF9C16}" srcOrd="2" destOrd="0" presId="urn:microsoft.com/office/officeart/2016/7/layout/RepeatingBendingProcessNew"/>
    <dgm:cxn modelId="{6DCF8894-771A-487C-8C6D-EF0A29B3B835}" type="presParOf" srcId="{A62FFC11-712C-40EA-94CF-9683FE353927}" destId="{1E32B47E-D575-4129-8698-2D5E5E688E4C}" srcOrd="3" destOrd="0" presId="urn:microsoft.com/office/officeart/2016/7/layout/RepeatingBendingProcessNew"/>
    <dgm:cxn modelId="{DD5D655D-E294-4114-819B-4AE53FE87DC4}" type="presParOf" srcId="{1E32B47E-D575-4129-8698-2D5E5E688E4C}" destId="{FF015205-C987-47B9-A730-A986C7753D71}" srcOrd="0" destOrd="0" presId="urn:microsoft.com/office/officeart/2016/7/layout/RepeatingBendingProcessNew"/>
    <dgm:cxn modelId="{0F1A4B47-CC7B-4AB5-B7D6-9371B15DF618}" type="presParOf" srcId="{A62FFC11-712C-40EA-94CF-9683FE353927}" destId="{0822DE29-60A3-441D-8D4F-9E7951B37FA1}" srcOrd="4" destOrd="0" presId="urn:microsoft.com/office/officeart/2016/7/layout/RepeatingBendingProcessNew"/>
    <dgm:cxn modelId="{811FA154-17E0-435F-A3FB-BB617A3D83AC}" type="presParOf" srcId="{A62FFC11-712C-40EA-94CF-9683FE353927}" destId="{A10DBA29-1C59-4745-87CE-231B000882D4}" srcOrd="5" destOrd="0" presId="urn:microsoft.com/office/officeart/2016/7/layout/RepeatingBendingProcessNew"/>
    <dgm:cxn modelId="{0D18CFE8-1ADA-45AC-8BF9-0FFF2960FDED}" type="presParOf" srcId="{A10DBA29-1C59-4745-87CE-231B000882D4}" destId="{8317FA2E-6872-42AE-B08D-26DD73CD4B16}" srcOrd="0" destOrd="0" presId="urn:microsoft.com/office/officeart/2016/7/layout/RepeatingBendingProcessNew"/>
    <dgm:cxn modelId="{F021F411-D9D6-4105-BCCB-1FD473578EEC}" type="presParOf" srcId="{A62FFC11-712C-40EA-94CF-9683FE353927}" destId="{369D3EAF-A7CD-4570-A83B-8643A4911DD7}" srcOrd="6" destOrd="0" presId="urn:microsoft.com/office/officeart/2016/7/layout/RepeatingBendingProcessNew"/>
    <dgm:cxn modelId="{BE41833F-1CEC-4F61-BE9C-14893783295E}" type="presParOf" srcId="{A62FFC11-712C-40EA-94CF-9683FE353927}" destId="{2B210666-E454-4129-85E6-673C000A263B}" srcOrd="7" destOrd="0" presId="urn:microsoft.com/office/officeart/2016/7/layout/RepeatingBendingProcessNew"/>
    <dgm:cxn modelId="{6686656B-D91A-4728-BABA-39223033DD06}" type="presParOf" srcId="{2B210666-E454-4129-85E6-673C000A263B}" destId="{B1B470F3-7EA0-469A-A7A1-53FD4115DB79}" srcOrd="0" destOrd="0" presId="urn:microsoft.com/office/officeart/2016/7/layout/RepeatingBendingProcessNew"/>
    <dgm:cxn modelId="{DE2E0919-47D9-4299-BE94-273D4613040E}" type="presParOf" srcId="{A62FFC11-712C-40EA-94CF-9683FE353927}" destId="{0D2384C5-BA0F-4071-85E0-BCEF22B753D7}" srcOrd="8" destOrd="0" presId="urn:microsoft.com/office/officeart/2016/7/layout/RepeatingBendingProcessNew"/>
    <dgm:cxn modelId="{3C3F32BD-B0C9-48FA-AC32-F311382F826F}" type="presParOf" srcId="{A62FFC11-712C-40EA-94CF-9683FE353927}" destId="{1B38FDF9-1716-421E-856C-69D0E2A3F72D}" srcOrd="9" destOrd="0" presId="urn:microsoft.com/office/officeart/2016/7/layout/RepeatingBendingProcessNew"/>
    <dgm:cxn modelId="{D0DE41E4-3E8A-422D-80E1-557B6A67FD9C}" type="presParOf" srcId="{1B38FDF9-1716-421E-856C-69D0E2A3F72D}" destId="{2DB4C0A5-CA72-49E9-A900-1962CA2AB0B7}" srcOrd="0" destOrd="0" presId="urn:microsoft.com/office/officeart/2016/7/layout/RepeatingBendingProcessNew"/>
    <dgm:cxn modelId="{7C1D9C55-37CE-45EA-9579-B90F0DC46C9C}" type="presParOf" srcId="{A62FFC11-712C-40EA-94CF-9683FE353927}" destId="{4F2B7F16-46E5-4C12-809B-231C51DD0AC9}" srcOrd="10" destOrd="0" presId="urn:microsoft.com/office/officeart/2016/7/layout/RepeatingBendingProcessNew"/>
    <dgm:cxn modelId="{602C2832-3040-4ABF-ACE6-A720F3476BDB}" type="presParOf" srcId="{A62FFC11-712C-40EA-94CF-9683FE353927}" destId="{F0060CF8-F6BD-4502-98F9-08E1F1C59269}" srcOrd="11" destOrd="0" presId="urn:microsoft.com/office/officeart/2016/7/layout/RepeatingBendingProcessNew"/>
    <dgm:cxn modelId="{C31D7DB4-A759-4570-9660-9B77C42C2F0C}" type="presParOf" srcId="{F0060CF8-F6BD-4502-98F9-08E1F1C59269}" destId="{37901DA0-02E1-4E14-A656-1D684F0B8E90}" srcOrd="0" destOrd="0" presId="urn:microsoft.com/office/officeart/2016/7/layout/RepeatingBendingProcessNew"/>
    <dgm:cxn modelId="{0D2CC184-9198-4C74-8582-AFDD46AE4EFE}" type="presParOf" srcId="{A62FFC11-712C-40EA-94CF-9683FE353927}" destId="{F816BD7E-259E-4BCF-8984-D6C4E9BF8EDB}" srcOrd="12" destOrd="0" presId="urn:microsoft.com/office/officeart/2016/7/layout/RepeatingBendingProcessNew"/>
    <dgm:cxn modelId="{ACBB7F71-526F-4426-90DD-3F11DEB824C1}" type="presParOf" srcId="{A62FFC11-712C-40EA-94CF-9683FE353927}" destId="{A531B551-C012-4625-817A-2BA8B3232CDE}" srcOrd="13" destOrd="0" presId="urn:microsoft.com/office/officeart/2016/7/layout/RepeatingBendingProcessNew"/>
    <dgm:cxn modelId="{740E26FC-CE51-47DB-B357-C9C7C529CD09}" type="presParOf" srcId="{A531B551-C012-4625-817A-2BA8B3232CDE}" destId="{4071FB15-8886-4870-ADEF-902B74436AEE}" srcOrd="0" destOrd="0" presId="urn:microsoft.com/office/officeart/2016/7/layout/RepeatingBendingProcessNew"/>
    <dgm:cxn modelId="{18E8F93F-11A0-4D53-87BB-10B13860C54D}" type="presParOf" srcId="{A62FFC11-712C-40EA-94CF-9683FE353927}" destId="{84812966-3C89-43AE-84B8-02CD470CB630}" srcOrd="14" destOrd="0" presId="urn:microsoft.com/office/officeart/2016/7/layout/RepeatingBendingProcessNew"/>
    <dgm:cxn modelId="{070A63A8-C911-49C0-8686-430CD74CA338}" type="presParOf" srcId="{A62FFC11-712C-40EA-94CF-9683FE353927}" destId="{78AD40DD-BB1D-4CEC-848D-0144E5AD1C26}" srcOrd="15" destOrd="0" presId="urn:microsoft.com/office/officeart/2016/7/layout/RepeatingBendingProcessNew"/>
    <dgm:cxn modelId="{35563FDF-4AA4-4AF8-95B4-730E5A5C0D48}" type="presParOf" srcId="{78AD40DD-BB1D-4CEC-848D-0144E5AD1C26}" destId="{3867B94E-A6F2-487B-A0F0-9C97ABEBF125}" srcOrd="0" destOrd="0" presId="urn:microsoft.com/office/officeart/2016/7/layout/RepeatingBendingProcessNew"/>
    <dgm:cxn modelId="{176C6B22-EDC7-40E2-8EFF-D0D9896AE490}" type="presParOf" srcId="{A62FFC11-712C-40EA-94CF-9683FE353927}" destId="{25439502-66B3-4E5A-A506-C08F440D16C8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B533CB-8BCC-43BD-89B2-EF4E09562385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1B3C94-DA22-478A-9ADD-0C90D55A3454}">
      <dgm:prSet/>
      <dgm:spPr/>
      <dgm:t>
        <a:bodyPr/>
        <a:lstStyle/>
        <a:p>
          <a:r>
            <a:rPr lang="en-US" b="1" dirty="0"/>
            <a:t>Real-World Problem Solved</a:t>
          </a:r>
          <a:r>
            <a:rPr lang="en-US" dirty="0"/>
            <a:t>:</a:t>
          </a:r>
        </a:p>
      </dgm:t>
    </dgm:pt>
    <dgm:pt modelId="{BC73208A-6C88-42AA-921F-17C94F5A3EC1}" type="parTrans" cxnId="{AC17D7F5-48CC-4E20-B8DB-EDD61164EB2B}">
      <dgm:prSet/>
      <dgm:spPr/>
      <dgm:t>
        <a:bodyPr/>
        <a:lstStyle/>
        <a:p>
          <a:endParaRPr lang="en-US"/>
        </a:p>
      </dgm:t>
    </dgm:pt>
    <dgm:pt modelId="{3151D404-9345-44CE-A830-7BBD85F3A832}" type="sibTrans" cxnId="{AC17D7F5-48CC-4E20-B8DB-EDD61164EB2B}">
      <dgm:prSet/>
      <dgm:spPr/>
      <dgm:t>
        <a:bodyPr/>
        <a:lstStyle/>
        <a:p>
          <a:endParaRPr lang="en-US"/>
        </a:p>
      </dgm:t>
    </dgm:pt>
    <dgm:pt modelId="{6E6C9550-EEDB-4BFE-85C0-E76B7F159D93}">
      <dgm:prSet/>
      <dgm:spPr/>
      <dgm:t>
        <a:bodyPr/>
        <a:lstStyle/>
        <a:p>
          <a:r>
            <a:rPr lang="en-US" b="1"/>
            <a:t>Plant Disease Detection</a:t>
          </a:r>
          <a:r>
            <a:rPr lang="en-US"/>
            <a:t>: Identifies plant diseases early, allowing for timely interventions.</a:t>
          </a:r>
        </a:p>
      </dgm:t>
    </dgm:pt>
    <dgm:pt modelId="{05FF39DD-6DA5-4B45-94DF-F6FAECBBDDCF}" type="parTrans" cxnId="{BDE1B373-8167-4EEA-A42D-1AD2B9205118}">
      <dgm:prSet/>
      <dgm:spPr/>
      <dgm:t>
        <a:bodyPr/>
        <a:lstStyle/>
        <a:p>
          <a:endParaRPr lang="en-US"/>
        </a:p>
      </dgm:t>
    </dgm:pt>
    <dgm:pt modelId="{638FA7C2-ED8E-4CCB-8D63-570542C6E477}" type="sibTrans" cxnId="{BDE1B373-8167-4EEA-A42D-1AD2B9205118}">
      <dgm:prSet/>
      <dgm:spPr/>
      <dgm:t>
        <a:bodyPr/>
        <a:lstStyle/>
        <a:p>
          <a:endParaRPr lang="en-US"/>
        </a:p>
      </dgm:t>
    </dgm:pt>
    <dgm:pt modelId="{AB686737-5AB6-48A1-9037-EAED9F5AED71}">
      <dgm:prSet/>
      <dgm:spPr/>
      <dgm:t>
        <a:bodyPr/>
        <a:lstStyle/>
        <a:p>
          <a:r>
            <a:rPr lang="en-US" b="1" dirty="0"/>
            <a:t>Agricultural Efficiency</a:t>
          </a:r>
          <a:r>
            <a:rPr lang="en-US" dirty="0"/>
            <a:t>: Reduces the need for manual inspections, saving time and labor.</a:t>
          </a:r>
        </a:p>
      </dgm:t>
    </dgm:pt>
    <dgm:pt modelId="{4B1CEE07-068A-480C-A29D-94A59886DD26}" type="parTrans" cxnId="{192EB325-A45D-4FE7-B6BA-63FCE0263184}">
      <dgm:prSet/>
      <dgm:spPr/>
      <dgm:t>
        <a:bodyPr/>
        <a:lstStyle/>
        <a:p>
          <a:endParaRPr lang="en-US"/>
        </a:p>
      </dgm:t>
    </dgm:pt>
    <dgm:pt modelId="{466D2978-DA1F-44E9-AD5B-25D8A9286EED}" type="sibTrans" cxnId="{192EB325-A45D-4FE7-B6BA-63FCE0263184}">
      <dgm:prSet/>
      <dgm:spPr/>
      <dgm:t>
        <a:bodyPr/>
        <a:lstStyle/>
        <a:p>
          <a:endParaRPr lang="en-US"/>
        </a:p>
      </dgm:t>
    </dgm:pt>
    <dgm:pt modelId="{51DA6265-438B-404F-B0FC-1C81D9EDAB40}">
      <dgm:prSet/>
      <dgm:spPr/>
      <dgm:t>
        <a:bodyPr/>
        <a:lstStyle/>
        <a:p>
          <a:r>
            <a:rPr lang="en-US" b="1"/>
            <a:t>Practical Application</a:t>
          </a:r>
          <a:r>
            <a:rPr lang="en-US"/>
            <a:t>:</a:t>
          </a:r>
        </a:p>
      </dgm:t>
    </dgm:pt>
    <dgm:pt modelId="{4D617977-5056-4A15-A143-4828D58C15CA}" type="parTrans" cxnId="{08480C32-4634-4ADB-B5C7-921794818C55}">
      <dgm:prSet/>
      <dgm:spPr/>
      <dgm:t>
        <a:bodyPr/>
        <a:lstStyle/>
        <a:p>
          <a:endParaRPr lang="en-US"/>
        </a:p>
      </dgm:t>
    </dgm:pt>
    <dgm:pt modelId="{F5F5A488-3517-42CE-ADF9-985E209A5796}" type="sibTrans" cxnId="{08480C32-4634-4ADB-B5C7-921794818C55}">
      <dgm:prSet/>
      <dgm:spPr/>
      <dgm:t>
        <a:bodyPr/>
        <a:lstStyle/>
        <a:p>
          <a:endParaRPr lang="en-US"/>
        </a:p>
      </dgm:t>
    </dgm:pt>
    <dgm:pt modelId="{10043DFC-36C1-4E77-BD63-B42FE6652149}">
      <dgm:prSet/>
      <dgm:spPr/>
      <dgm:t>
        <a:bodyPr/>
        <a:lstStyle/>
        <a:p>
          <a:r>
            <a:rPr lang="en-US" b="1"/>
            <a:t>Industry Adoption</a:t>
          </a:r>
          <a:r>
            <a:rPr lang="en-US"/>
            <a:t>: Can be integrated into precision agriculture tools, aiding farmers in diagnosing plant health quickly and accurately.</a:t>
          </a:r>
        </a:p>
      </dgm:t>
    </dgm:pt>
    <dgm:pt modelId="{E9313C33-3942-4DAE-918A-D50A26D49419}" type="parTrans" cxnId="{75D03989-D4B0-41ED-825C-E7AFCB6CFEF0}">
      <dgm:prSet/>
      <dgm:spPr/>
      <dgm:t>
        <a:bodyPr/>
        <a:lstStyle/>
        <a:p>
          <a:endParaRPr lang="en-US"/>
        </a:p>
      </dgm:t>
    </dgm:pt>
    <dgm:pt modelId="{FB7CDB40-D0BA-4C22-9C52-839010DE6709}" type="sibTrans" cxnId="{75D03989-D4B0-41ED-825C-E7AFCB6CFEF0}">
      <dgm:prSet/>
      <dgm:spPr/>
      <dgm:t>
        <a:bodyPr/>
        <a:lstStyle/>
        <a:p>
          <a:endParaRPr lang="en-US"/>
        </a:p>
      </dgm:t>
    </dgm:pt>
    <dgm:pt modelId="{0B115D8E-DBE5-4C50-B175-1EA25235072E}">
      <dgm:prSet/>
      <dgm:spPr/>
      <dgm:t>
        <a:bodyPr/>
        <a:lstStyle/>
        <a:p>
          <a:r>
            <a:rPr lang="en-US" b="1"/>
            <a:t>Scalability</a:t>
          </a:r>
          <a:r>
            <a:rPr lang="en-US"/>
            <a:t>: The model can be scaled for large-scale agricultural settings with diverse crops.</a:t>
          </a:r>
        </a:p>
      </dgm:t>
    </dgm:pt>
    <dgm:pt modelId="{DA335B18-484B-477F-A2DC-E3D7C8F03356}" type="parTrans" cxnId="{D60D936D-C644-4F2F-BCDD-1843E2A29C02}">
      <dgm:prSet/>
      <dgm:spPr/>
      <dgm:t>
        <a:bodyPr/>
        <a:lstStyle/>
        <a:p>
          <a:endParaRPr lang="en-US"/>
        </a:p>
      </dgm:t>
    </dgm:pt>
    <dgm:pt modelId="{A68A9E21-339A-46BF-B5AB-A51F0FF36E17}" type="sibTrans" cxnId="{D60D936D-C644-4F2F-BCDD-1843E2A29C02}">
      <dgm:prSet/>
      <dgm:spPr/>
      <dgm:t>
        <a:bodyPr/>
        <a:lstStyle/>
        <a:p>
          <a:endParaRPr lang="en-US"/>
        </a:p>
      </dgm:t>
    </dgm:pt>
    <dgm:pt modelId="{19CBF91B-D92A-4AAF-8CBD-C00DAD891D3D}" type="pres">
      <dgm:prSet presAssocID="{2FB533CB-8BCC-43BD-89B2-EF4E09562385}" presName="diagram" presStyleCnt="0">
        <dgm:presLayoutVars>
          <dgm:dir/>
          <dgm:resizeHandles val="exact"/>
        </dgm:presLayoutVars>
      </dgm:prSet>
      <dgm:spPr/>
    </dgm:pt>
    <dgm:pt modelId="{FD1738C1-8849-4AA3-AA71-C9FC1E167A9C}" type="pres">
      <dgm:prSet presAssocID="{221B3C94-DA22-478A-9ADD-0C90D55A3454}" presName="node" presStyleLbl="node1" presStyleIdx="0" presStyleCnt="6" custLinFactNeighborX="-44338" custLinFactNeighborY="49">
        <dgm:presLayoutVars>
          <dgm:bulletEnabled val="1"/>
        </dgm:presLayoutVars>
      </dgm:prSet>
      <dgm:spPr/>
    </dgm:pt>
    <dgm:pt modelId="{12066F9B-E264-4CB3-9E29-ADB3C922256F}" type="pres">
      <dgm:prSet presAssocID="{3151D404-9345-44CE-A830-7BBD85F3A832}" presName="sibTrans" presStyleCnt="0"/>
      <dgm:spPr/>
    </dgm:pt>
    <dgm:pt modelId="{1507FAD2-3276-4BC6-9B51-02B7B5DE9377}" type="pres">
      <dgm:prSet presAssocID="{6E6C9550-EEDB-4BFE-85C0-E76B7F159D93}" presName="node" presStyleLbl="node1" presStyleIdx="1" presStyleCnt="6">
        <dgm:presLayoutVars>
          <dgm:bulletEnabled val="1"/>
        </dgm:presLayoutVars>
      </dgm:prSet>
      <dgm:spPr/>
    </dgm:pt>
    <dgm:pt modelId="{A299C811-2339-45F9-A5A3-A5F497CD50DF}" type="pres">
      <dgm:prSet presAssocID="{638FA7C2-ED8E-4CCB-8D63-570542C6E477}" presName="sibTrans" presStyleCnt="0"/>
      <dgm:spPr/>
    </dgm:pt>
    <dgm:pt modelId="{030E6AB2-CE1E-4511-A68A-075F790E4C66}" type="pres">
      <dgm:prSet presAssocID="{AB686737-5AB6-48A1-9037-EAED9F5AED71}" presName="node" presStyleLbl="node1" presStyleIdx="2" presStyleCnt="6" custLinFactNeighborX="44338">
        <dgm:presLayoutVars>
          <dgm:bulletEnabled val="1"/>
        </dgm:presLayoutVars>
      </dgm:prSet>
      <dgm:spPr/>
    </dgm:pt>
    <dgm:pt modelId="{5437FE43-F6AD-4EF9-8CD3-C3259BFA97B8}" type="pres">
      <dgm:prSet presAssocID="{466D2978-DA1F-44E9-AD5B-25D8A9286EED}" presName="sibTrans" presStyleCnt="0"/>
      <dgm:spPr/>
    </dgm:pt>
    <dgm:pt modelId="{BD082960-0F34-464D-AC89-D1AEE2EE01BE}" type="pres">
      <dgm:prSet presAssocID="{51DA6265-438B-404F-B0FC-1C81D9EDAB40}" presName="node" presStyleLbl="node1" presStyleIdx="3" presStyleCnt="6" custLinFactNeighborX="-44338" custLinFactNeighborY="-1178">
        <dgm:presLayoutVars>
          <dgm:bulletEnabled val="1"/>
        </dgm:presLayoutVars>
      </dgm:prSet>
      <dgm:spPr/>
    </dgm:pt>
    <dgm:pt modelId="{BEDFDC73-8D3A-4B6F-9D50-7CA1607E602A}" type="pres">
      <dgm:prSet presAssocID="{F5F5A488-3517-42CE-ADF9-985E209A5796}" presName="sibTrans" presStyleCnt="0"/>
      <dgm:spPr/>
    </dgm:pt>
    <dgm:pt modelId="{1480BC34-EBF6-4B94-830D-A39C537A3B1D}" type="pres">
      <dgm:prSet presAssocID="{10043DFC-36C1-4E77-BD63-B42FE6652149}" presName="node" presStyleLbl="node1" presStyleIdx="4" presStyleCnt="6">
        <dgm:presLayoutVars>
          <dgm:bulletEnabled val="1"/>
        </dgm:presLayoutVars>
      </dgm:prSet>
      <dgm:spPr/>
    </dgm:pt>
    <dgm:pt modelId="{BF7447C4-967D-4C6C-9032-0AB5D692FEAE}" type="pres">
      <dgm:prSet presAssocID="{FB7CDB40-D0BA-4C22-9C52-839010DE6709}" presName="sibTrans" presStyleCnt="0"/>
      <dgm:spPr/>
    </dgm:pt>
    <dgm:pt modelId="{50E56D6B-83D4-40E1-B73C-9E068A8795D4}" type="pres">
      <dgm:prSet presAssocID="{0B115D8E-DBE5-4C50-B175-1EA25235072E}" presName="node" presStyleLbl="node1" presStyleIdx="5" presStyleCnt="6" custLinFactNeighborX="44338" custLinFactNeighborY="1767">
        <dgm:presLayoutVars>
          <dgm:bulletEnabled val="1"/>
        </dgm:presLayoutVars>
      </dgm:prSet>
      <dgm:spPr/>
    </dgm:pt>
  </dgm:ptLst>
  <dgm:cxnLst>
    <dgm:cxn modelId="{3B48CF16-B5A3-4029-886F-626E199638AA}" type="presOf" srcId="{6E6C9550-EEDB-4BFE-85C0-E76B7F159D93}" destId="{1507FAD2-3276-4BC6-9B51-02B7B5DE9377}" srcOrd="0" destOrd="0" presId="urn:microsoft.com/office/officeart/2005/8/layout/default"/>
    <dgm:cxn modelId="{192EB325-A45D-4FE7-B6BA-63FCE0263184}" srcId="{2FB533CB-8BCC-43BD-89B2-EF4E09562385}" destId="{AB686737-5AB6-48A1-9037-EAED9F5AED71}" srcOrd="2" destOrd="0" parTransId="{4B1CEE07-068A-480C-A29D-94A59886DD26}" sibTransId="{466D2978-DA1F-44E9-AD5B-25D8A9286EED}"/>
    <dgm:cxn modelId="{08480C32-4634-4ADB-B5C7-921794818C55}" srcId="{2FB533CB-8BCC-43BD-89B2-EF4E09562385}" destId="{51DA6265-438B-404F-B0FC-1C81D9EDAB40}" srcOrd="3" destOrd="0" parTransId="{4D617977-5056-4A15-A143-4828D58C15CA}" sibTransId="{F5F5A488-3517-42CE-ADF9-985E209A5796}"/>
    <dgm:cxn modelId="{D60D936D-C644-4F2F-BCDD-1843E2A29C02}" srcId="{2FB533CB-8BCC-43BD-89B2-EF4E09562385}" destId="{0B115D8E-DBE5-4C50-B175-1EA25235072E}" srcOrd="5" destOrd="0" parTransId="{DA335B18-484B-477F-A2DC-E3D7C8F03356}" sibTransId="{A68A9E21-339A-46BF-B5AB-A51F0FF36E17}"/>
    <dgm:cxn modelId="{BDE1B373-8167-4EEA-A42D-1AD2B9205118}" srcId="{2FB533CB-8BCC-43BD-89B2-EF4E09562385}" destId="{6E6C9550-EEDB-4BFE-85C0-E76B7F159D93}" srcOrd="1" destOrd="0" parTransId="{05FF39DD-6DA5-4B45-94DF-F6FAECBBDDCF}" sibTransId="{638FA7C2-ED8E-4CCB-8D63-570542C6E477}"/>
    <dgm:cxn modelId="{B719735A-DAF2-47DC-9F8A-52A554F80859}" type="presOf" srcId="{221B3C94-DA22-478A-9ADD-0C90D55A3454}" destId="{FD1738C1-8849-4AA3-AA71-C9FC1E167A9C}" srcOrd="0" destOrd="0" presId="urn:microsoft.com/office/officeart/2005/8/layout/default"/>
    <dgm:cxn modelId="{75D03989-D4B0-41ED-825C-E7AFCB6CFEF0}" srcId="{2FB533CB-8BCC-43BD-89B2-EF4E09562385}" destId="{10043DFC-36C1-4E77-BD63-B42FE6652149}" srcOrd="4" destOrd="0" parTransId="{E9313C33-3942-4DAE-918A-D50A26D49419}" sibTransId="{FB7CDB40-D0BA-4C22-9C52-839010DE6709}"/>
    <dgm:cxn modelId="{37E44896-D42F-400A-91EE-F93F1F593227}" type="presOf" srcId="{51DA6265-438B-404F-B0FC-1C81D9EDAB40}" destId="{BD082960-0F34-464D-AC89-D1AEE2EE01BE}" srcOrd="0" destOrd="0" presId="urn:microsoft.com/office/officeart/2005/8/layout/default"/>
    <dgm:cxn modelId="{C07F399F-C83D-4E50-8D69-59CD944FBBAC}" type="presOf" srcId="{AB686737-5AB6-48A1-9037-EAED9F5AED71}" destId="{030E6AB2-CE1E-4511-A68A-075F790E4C66}" srcOrd="0" destOrd="0" presId="urn:microsoft.com/office/officeart/2005/8/layout/default"/>
    <dgm:cxn modelId="{F2D703A5-DA40-4966-BECB-4FE402C4031D}" type="presOf" srcId="{2FB533CB-8BCC-43BD-89B2-EF4E09562385}" destId="{19CBF91B-D92A-4AAF-8CBD-C00DAD891D3D}" srcOrd="0" destOrd="0" presId="urn:microsoft.com/office/officeart/2005/8/layout/default"/>
    <dgm:cxn modelId="{22C8C2CD-01B7-4B84-A01B-1F18B9651BF6}" type="presOf" srcId="{0B115D8E-DBE5-4C50-B175-1EA25235072E}" destId="{50E56D6B-83D4-40E1-B73C-9E068A8795D4}" srcOrd="0" destOrd="0" presId="urn:microsoft.com/office/officeart/2005/8/layout/default"/>
    <dgm:cxn modelId="{3C1A57D2-D4FC-4E1F-86FD-A9DB799059BC}" type="presOf" srcId="{10043DFC-36C1-4E77-BD63-B42FE6652149}" destId="{1480BC34-EBF6-4B94-830D-A39C537A3B1D}" srcOrd="0" destOrd="0" presId="urn:microsoft.com/office/officeart/2005/8/layout/default"/>
    <dgm:cxn modelId="{AC17D7F5-48CC-4E20-B8DB-EDD61164EB2B}" srcId="{2FB533CB-8BCC-43BD-89B2-EF4E09562385}" destId="{221B3C94-DA22-478A-9ADD-0C90D55A3454}" srcOrd="0" destOrd="0" parTransId="{BC73208A-6C88-42AA-921F-17C94F5A3EC1}" sibTransId="{3151D404-9345-44CE-A830-7BBD85F3A832}"/>
    <dgm:cxn modelId="{D21469E9-CE66-4C2D-B471-2D5D0C656DB8}" type="presParOf" srcId="{19CBF91B-D92A-4AAF-8CBD-C00DAD891D3D}" destId="{FD1738C1-8849-4AA3-AA71-C9FC1E167A9C}" srcOrd="0" destOrd="0" presId="urn:microsoft.com/office/officeart/2005/8/layout/default"/>
    <dgm:cxn modelId="{30019050-F44D-45CD-8D3F-70C6B87D9D08}" type="presParOf" srcId="{19CBF91B-D92A-4AAF-8CBD-C00DAD891D3D}" destId="{12066F9B-E264-4CB3-9E29-ADB3C922256F}" srcOrd="1" destOrd="0" presId="urn:microsoft.com/office/officeart/2005/8/layout/default"/>
    <dgm:cxn modelId="{78F97817-FCF7-4D4E-B13C-91FE8BA29E30}" type="presParOf" srcId="{19CBF91B-D92A-4AAF-8CBD-C00DAD891D3D}" destId="{1507FAD2-3276-4BC6-9B51-02B7B5DE9377}" srcOrd="2" destOrd="0" presId="urn:microsoft.com/office/officeart/2005/8/layout/default"/>
    <dgm:cxn modelId="{926DAA9F-B0E8-46E6-BA1C-E873C15C1720}" type="presParOf" srcId="{19CBF91B-D92A-4AAF-8CBD-C00DAD891D3D}" destId="{A299C811-2339-45F9-A5A3-A5F497CD50DF}" srcOrd="3" destOrd="0" presId="urn:microsoft.com/office/officeart/2005/8/layout/default"/>
    <dgm:cxn modelId="{59197EBB-B05F-4CE7-9BA0-9E32B384F042}" type="presParOf" srcId="{19CBF91B-D92A-4AAF-8CBD-C00DAD891D3D}" destId="{030E6AB2-CE1E-4511-A68A-075F790E4C66}" srcOrd="4" destOrd="0" presId="urn:microsoft.com/office/officeart/2005/8/layout/default"/>
    <dgm:cxn modelId="{FB30FC40-34E4-4A65-A71C-6F328A11E563}" type="presParOf" srcId="{19CBF91B-D92A-4AAF-8CBD-C00DAD891D3D}" destId="{5437FE43-F6AD-4EF9-8CD3-C3259BFA97B8}" srcOrd="5" destOrd="0" presId="urn:microsoft.com/office/officeart/2005/8/layout/default"/>
    <dgm:cxn modelId="{D7729617-71A3-485C-97FF-C29D160E4E3D}" type="presParOf" srcId="{19CBF91B-D92A-4AAF-8CBD-C00DAD891D3D}" destId="{BD082960-0F34-464D-AC89-D1AEE2EE01BE}" srcOrd="6" destOrd="0" presId="urn:microsoft.com/office/officeart/2005/8/layout/default"/>
    <dgm:cxn modelId="{78B1BAE2-402C-45BB-86EB-F57861B390FA}" type="presParOf" srcId="{19CBF91B-D92A-4AAF-8CBD-C00DAD891D3D}" destId="{BEDFDC73-8D3A-4B6F-9D50-7CA1607E602A}" srcOrd="7" destOrd="0" presId="urn:microsoft.com/office/officeart/2005/8/layout/default"/>
    <dgm:cxn modelId="{4D44CF4D-51B3-4C65-A61C-9835E2DC4589}" type="presParOf" srcId="{19CBF91B-D92A-4AAF-8CBD-C00DAD891D3D}" destId="{1480BC34-EBF6-4B94-830D-A39C537A3B1D}" srcOrd="8" destOrd="0" presId="urn:microsoft.com/office/officeart/2005/8/layout/default"/>
    <dgm:cxn modelId="{BBB1A3A2-35FF-4EAA-8BFD-958005A52E1D}" type="presParOf" srcId="{19CBF91B-D92A-4AAF-8CBD-C00DAD891D3D}" destId="{BF7447C4-967D-4C6C-9032-0AB5D692FEAE}" srcOrd="9" destOrd="0" presId="urn:microsoft.com/office/officeart/2005/8/layout/default"/>
    <dgm:cxn modelId="{F8C77587-ED29-4411-B296-74098C45347C}" type="presParOf" srcId="{19CBF91B-D92A-4AAF-8CBD-C00DAD891D3D}" destId="{50E56D6B-83D4-40E1-B73C-9E068A8795D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79B186-B05A-42BF-9E98-FCB329FF97D1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B48BA2-5009-431B-B8F0-B9DF66F30C81}">
      <dgm:prSet/>
      <dgm:spPr/>
      <dgm:t>
        <a:bodyPr/>
        <a:lstStyle/>
        <a:p>
          <a:r>
            <a:rPr lang="en-US" b="1"/>
            <a:t>Feasibility</a:t>
          </a:r>
          <a:r>
            <a:rPr lang="en-US"/>
            <a:t>:</a:t>
          </a:r>
        </a:p>
      </dgm:t>
    </dgm:pt>
    <dgm:pt modelId="{AFA66CD6-4795-40EE-8F34-EF7F1DB68A34}" type="parTrans" cxnId="{F1CBB760-584A-4405-8990-FD9CA8DC40B0}">
      <dgm:prSet/>
      <dgm:spPr/>
      <dgm:t>
        <a:bodyPr/>
        <a:lstStyle/>
        <a:p>
          <a:endParaRPr lang="en-US"/>
        </a:p>
      </dgm:t>
    </dgm:pt>
    <dgm:pt modelId="{3A57010A-59E2-45A9-96BD-C976F73E6FA6}" type="sibTrans" cxnId="{F1CBB760-584A-4405-8990-FD9CA8DC40B0}">
      <dgm:prSet/>
      <dgm:spPr/>
      <dgm:t>
        <a:bodyPr/>
        <a:lstStyle/>
        <a:p>
          <a:endParaRPr lang="en-US"/>
        </a:p>
      </dgm:t>
    </dgm:pt>
    <dgm:pt modelId="{200FD6FD-8F6F-4466-86A9-9A90650957F3}">
      <dgm:prSet/>
      <dgm:spPr/>
      <dgm:t>
        <a:bodyPr/>
        <a:lstStyle/>
        <a:p>
          <a:r>
            <a:rPr lang="en-US" b="1"/>
            <a:t>Deployment Considerations</a:t>
          </a:r>
          <a:r>
            <a:rPr lang="en-US"/>
            <a:t>: Cloud or on-device deployment for real-time analysis.</a:t>
          </a:r>
        </a:p>
      </dgm:t>
    </dgm:pt>
    <dgm:pt modelId="{23B9A61B-7830-4701-8D57-01CAB6F3DCC1}" type="parTrans" cxnId="{97D04619-30ED-4051-B964-8D2FEA7962A8}">
      <dgm:prSet/>
      <dgm:spPr/>
      <dgm:t>
        <a:bodyPr/>
        <a:lstStyle/>
        <a:p>
          <a:endParaRPr lang="en-US"/>
        </a:p>
      </dgm:t>
    </dgm:pt>
    <dgm:pt modelId="{BCF80335-DA97-452F-8889-04D77D4A38E4}" type="sibTrans" cxnId="{97D04619-30ED-4051-B964-8D2FEA7962A8}">
      <dgm:prSet/>
      <dgm:spPr/>
      <dgm:t>
        <a:bodyPr/>
        <a:lstStyle/>
        <a:p>
          <a:endParaRPr lang="en-US"/>
        </a:p>
      </dgm:t>
    </dgm:pt>
    <dgm:pt modelId="{9098C36C-8AF6-4F74-BE38-5BC79B85B59B}">
      <dgm:prSet/>
      <dgm:spPr/>
      <dgm:t>
        <a:bodyPr/>
        <a:lstStyle/>
        <a:p>
          <a:r>
            <a:rPr lang="en-US" b="1" dirty="0"/>
            <a:t>Resource Efficiency</a:t>
          </a:r>
          <a:r>
            <a:rPr lang="en-US" dirty="0"/>
            <a:t>: Optimized for minimal computational resources, making it viable for mobile or edge devices.</a:t>
          </a:r>
        </a:p>
      </dgm:t>
    </dgm:pt>
    <dgm:pt modelId="{62FB5650-0461-4A0D-8D20-3E1C81E47EBB}" type="parTrans" cxnId="{ABA8B025-E1B2-45A1-8D01-5CE050FEB1A7}">
      <dgm:prSet/>
      <dgm:spPr/>
      <dgm:t>
        <a:bodyPr/>
        <a:lstStyle/>
        <a:p>
          <a:endParaRPr lang="en-US"/>
        </a:p>
      </dgm:t>
    </dgm:pt>
    <dgm:pt modelId="{D84EE836-024D-4CC7-987A-006C83259578}" type="sibTrans" cxnId="{ABA8B025-E1B2-45A1-8D01-5CE050FEB1A7}">
      <dgm:prSet/>
      <dgm:spPr/>
      <dgm:t>
        <a:bodyPr/>
        <a:lstStyle/>
        <a:p>
          <a:endParaRPr lang="en-US"/>
        </a:p>
      </dgm:t>
    </dgm:pt>
    <dgm:pt modelId="{A10A4A5F-4453-4F1C-814C-513B03E8CE31}">
      <dgm:prSet/>
      <dgm:spPr/>
      <dgm:t>
        <a:bodyPr/>
        <a:lstStyle/>
        <a:p>
          <a:r>
            <a:rPr lang="en-US" b="1"/>
            <a:t>User/Market Impact</a:t>
          </a:r>
          <a:r>
            <a:rPr lang="en-US"/>
            <a:t>:</a:t>
          </a:r>
        </a:p>
      </dgm:t>
    </dgm:pt>
    <dgm:pt modelId="{D00A900D-7901-4F57-9A47-03F9DB52E4CC}" type="parTrans" cxnId="{EA975348-9CE6-4352-B001-65F39EC10819}">
      <dgm:prSet/>
      <dgm:spPr/>
      <dgm:t>
        <a:bodyPr/>
        <a:lstStyle/>
        <a:p>
          <a:endParaRPr lang="en-US"/>
        </a:p>
      </dgm:t>
    </dgm:pt>
    <dgm:pt modelId="{D4EDAC41-C47F-42ED-8029-B3B88192E135}" type="sibTrans" cxnId="{EA975348-9CE6-4352-B001-65F39EC10819}">
      <dgm:prSet/>
      <dgm:spPr/>
      <dgm:t>
        <a:bodyPr/>
        <a:lstStyle/>
        <a:p>
          <a:endParaRPr lang="en-US"/>
        </a:p>
      </dgm:t>
    </dgm:pt>
    <dgm:pt modelId="{F8E06852-A1A3-4058-A868-C076CF831901}">
      <dgm:prSet/>
      <dgm:spPr/>
      <dgm:t>
        <a:bodyPr/>
        <a:lstStyle/>
        <a:p>
          <a:r>
            <a:rPr lang="en-US" b="1"/>
            <a:t>Economic Value</a:t>
          </a:r>
          <a:r>
            <a:rPr lang="en-US"/>
            <a:t>: Reduces crop loss and improves yield by detecting diseases early.</a:t>
          </a:r>
        </a:p>
      </dgm:t>
    </dgm:pt>
    <dgm:pt modelId="{9F702D2E-1AD6-40C8-986B-357BF8024D73}" type="parTrans" cxnId="{593A4D8B-42F0-4350-BB02-8B4C7DDC792D}">
      <dgm:prSet/>
      <dgm:spPr/>
      <dgm:t>
        <a:bodyPr/>
        <a:lstStyle/>
        <a:p>
          <a:endParaRPr lang="en-US"/>
        </a:p>
      </dgm:t>
    </dgm:pt>
    <dgm:pt modelId="{BA0DEACE-F897-4BAC-AA6C-8B1B6ED60049}" type="sibTrans" cxnId="{593A4D8B-42F0-4350-BB02-8B4C7DDC792D}">
      <dgm:prSet/>
      <dgm:spPr/>
      <dgm:t>
        <a:bodyPr/>
        <a:lstStyle/>
        <a:p>
          <a:endParaRPr lang="en-US"/>
        </a:p>
      </dgm:t>
    </dgm:pt>
    <dgm:pt modelId="{193E1134-1635-4496-9F0E-DCE22CFB19D9}">
      <dgm:prSet/>
      <dgm:spPr/>
      <dgm:t>
        <a:bodyPr/>
        <a:lstStyle/>
        <a:p>
          <a:r>
            <a:rPr lang="en-US" b="1"/>
            <a:t>Environmental Benefit</a:t>
          </a:r>
          <a:r>
            <a:rPr lang="en-US"/>
            <a:t>: Encourages sustainable farming by minimizing pesticide use through targeted treatment.</a:t>
          </a:r>
        </a:p>
      </dgm:t>
    </dgm:pt>
    <dgm:pt modelId="{B768EFC3-50A6-43E3-9993-84016375449F}" type="parTrans" cxnId="{D0FD25CC-307A-49ED-91D1-EA2F115C72B0}">
      <dgm:prSet/>
      <dgm:spPr/>
      <dgm:t>
        <a:bodyPr/>
        <a:lstStyle/>
        <a:p>
          <a:endParaRPr lang="en-US"/>
        </a:p>
      </dgm:t>
    </dgm:pt>
    <dgm:pt modelId="{97CAAA0C-824D-4C0F-8269-122E18931E34}" type="sibTrans" cxnId="{D0FD25CC-307A-49ED-91D1-EA2F115C72B0}">
      <dgm:prSet/>
      <dgm:spPr/>
      <dgm:t>
        <a:bodyPr/>
        <a:lstStyle/>
        <a:p>
          <a:endParaRPr lang="en-US"/>
        </a:p>
      </dgm:t>
    </dgm:pt>
    <dgm:pt modelId="{CFEB1EFD-BFBE-4D3C-9E59-3F6AE0D896F1}" type="pres">
      <dgm:prSet presAssocID="{0F79B186-B05A-42BF-9E98-FCB329FF97D1}" presName="diagram" presStyleCnt="0">
        <dgm:presLayoutVars>
          <dgm:dir/>
          <dgm:resizeHandles val="exact"/>
        </dgm:presLayoutVars>
      </dgm:prSet>
      <dgm:spPr/>
    </dgm:pt>
    <dgm:pt modelId="{2D29F6BB-FC2E-4BE0-AB8C-E56322F64BD5}" type="pres">
      <dgm:prSet presAssocID="{99B48BA2-5009-431B-B8F0-B9DF66F30C81}" presName="node" presStyleLbl="node1" presStyleIdx="0" presStyleCnt="6" custLinFactNeighborX="-44338" custLinFactNeighborY="1227">
        <dgm:presLayoutVars>
          <dgm:bulletEnabled val="1"/>
        </dgm:presLayoutVars>
      </dgm:prSet>
      <dgm:spPr/>
    </dgm:pt>
    <dgm:pt modelId="{347781CC-122D-464B-8270-88F6FAB72B2C}" type="pres">
      <dgm:prSet presAssocID="{3A57010A-59E2-45A9-96BD-C976F73E6FA6}" presName="sibTrans" presStyleCnt="0"/>
      <dgm:spPr/>
    </dgm:pt>
    <dgm:pt modelId="{CB63B263-B720-4676-B8BB-A713D150C086}" type="pres">
      <dgm:prSet presAssocID="{200FD6FD-8F6F-4466-86A9-9A90650957F3}" presName="node" presStyleLbl="node1" presStyleIdx="1" presStyleCnt="6">
        <dgm:presLayoutVars>
          <dgm:bulletEnabled val="1"/>
        </dgm:presLayoutVars>
      </dgm:prSet>
      <dgm:spPr/>
    </dgm:pt>
    <dgm:pt modelId="{B6D30461-482E-44A3-A2B0-1C3AE3A71F7F}" type="pres">
      <dgm:prSet presAssocID="{BCF80335-DA97-452F-8889-04D77D4A38E4}" presName="sibTrans" presStyleCnt="0"/>
      <dgm:spPr/>
    </dgm:pt>
    <dgm:pt modelId="{224572D7-0D35-4926-B7A1-FC2DEFCBA724}" type="pres">
      <dgm:prSet presAssocID="{9098C36C-8AF6-4F74-BE38-5BC79B85B59B}" presName="node" presStyleLbl="node1" presStyleIdx="2" presStyleCnt="6" custLinFactNeighborX="44338" custLinFactNeighborY="-589">
        <dgm:presLayoutVars>
          <dgm:bulletEnabled val="1"/>
        </dgm:presLayoutVars>
      </dgm:prSet>
      <dgm:spPr/>
    </dgm:pt>
    <dgm:pt modelId="{BB511BDE-0D8D-420C-A863-1FEFC213FC04}" type="pres">
      <dgm:prSet presAssocID="{D84EE836-024D-4CC7-987A-006C83259578}" presName="sibTrans" presStyleCnt="0"/>
      <dgm:spPr/>
    </dgm:pt>
    <dgm:pt modelId="{229607F3-7ABF-45E7-8EF5-9BC47FCDB6CE}" type="pres">
      <dgm:prSet presAssocID="{A10A4A5F-4453-4F1C-814C-513B03E8CE31}" presName="node" presStyleLbl="node1" presStyleIdx="3" presStyleCnt="6" custLinFactNeighborX="-44338" custLinFactNeighborY="2356">
        <dgm:presLayoutVars>
          <dgm:bulletEnabled val="1"/>
        </dgm:presLayoutVars>
      </dgm:prSet>
      <dgm:spPr/>
    </dgm:pt>
    <dgm:pt modelId="{5EEB1774-0711-41BD-8391-AD8FB44FF61C}" type="pres">
      <dgm:prSet presAssocID="{D4EDAC41-C47F-42ED-8029-B3B88192E135}" presName="sibTrans" presStyleCnt="0"/>
      <dgm:spPr/>
    </dgm:pt>
    <dgm:pt modelId="{B50C6BE9-9D13-415C-A35E-6FA545D1365C}" type="pres">
      <dgm:prSet presAssocID="{F8E06852-A1A3-4058-A868-C076CF831901}" presName="node" presStyleLbl="node1" presStyleIdx="4" presStyleCnt="6">
        <dgm:presLayoutVars>
          <dgm:bulletEnabled val="1"/>
        </dgm:presLayoutVars>
      </dgm:prSet>
      <dgm:spPr/>
    </dgm:pt>
    <dgm:pt modelId="{754BEAD4-DBCF-47BD-8452-3A229101C86F}" type="pres">
      <dgm:prSet presAssocID="{BA0DEACE-F897-4BAC-AA6C-8B1B6ED60049}" presName="sibTrans" presStyleCnt="0"/>
      <dgm:spPr/>
    </dgm:pt>
    <dgm:pt modelId="{959DFF15-8A97-4CFF-B8D8-2CF4DF9904CB}" type="pres">
      <dgm:prSet presAssocID="{193E1134-1635-4496-9F0E-DCE22CFB19D9}" presName="node" presStyleLbl="node1" presStyleIdx="5" presStyleCnt="6" custLinFactNeighborX="44338" custLinFactNeighborY="-589">
        <dgm:presLayoutVars>
          <dgm:bulletEnabled val="1"/>
        </dgm:presLayoutVars>
      </dgm:prSet>
      <dgm:spPr/>
    </dgm:pt>
  </dgm:ptLst>
  <dgm:cxnLst>
    <dgm:cxn modelId="{2180BD02-8197-4BCA-9D21-3616B03D3C04}" type="presOf" srcId="{0F79B186-B05A-42BF-9E98-FCB329FF97D1}" destId="{CFEB1EFD-BFBE-4D3C-9E59-3F6AE0D896F1}" srcOrd="0" destOrd="0" presId="urn:microsoft.com/office/officeart/2005/8/layout/default"/>
    <dgm:cxn modelId="{97D04619-30ED-4051-B964-8D2FEA7962A8}" srcId="{0F79B186-B05A-42BF-9E98-FCB329FF97D1}" destId="{200FD6FD-8F6F-4466-86A9-9A90650957F3}" srcOrd="1" destOrd="0" parTransId="{23B9A61B-7830-4701-8D57-01CAB6F3DCC1}" sibTransId="{BCF80335-DA97-452F-8889-04D77D4A38E4}"/>
    <dgm:cxn modelId="{ABA8B025-E1B2-45A1-8D01-5CE050FEB1A7}" srcId="{0F79B186-B05A-42BF-9E98-FCB329FF97D1}" destId="{9098C36C-8AF6-4F74-BE38-5BC79B85B59B}" srcOrd="2" destOrd="0" parTransId="{62FB5650-0461-4A0D-8D20-3E1C81E47EBB}" sibTransId="{D84EE836-024D-4CC7-987A-006C83259578}"/>
    <dgm:cxn modelId="{89982E36-6809-4B1E-9B7F-D93AAB6569CB}" type="presOf" srcId="{A10A4A5F-4453-4F1C-814C-513B03E8CE31}" destId="{229607F3-7ABF-45E7-8EF5-9BC47FCDB6CE}" srcOrd="0" destOrd="0" presId="urn:microsoft.com/office/officeart/2005/8/layout/default"/>
    <dgm:cxn modelId="{7903D238-9B87-4073-9204-9D68FA60F010}" type="presOf" srcId="{193E1134-1635-4496-9F0E-DCE22CFB19D9}" destId="{959DFF15-8A97-4CFF-B8D8-2CF4DF9904CB}" srcOrd="0" destOrd="0" presId="urn:microsoft.com/office/officeart/2005/8/layout/default"/>
    <dgm:cxn modelId="{25DC195C-8FA4-4E1B-8A8E-FA2009E81D92}" type="presOf" srcId="{9098C36C-8AF6-4F74-BE38-5BC79B85B59B}" destId="{224572D7-0D35-4926-B7A1-FC2DEFCBA724}" srcOrd="0" destOrd="0" presId="urn:microsoft.com/office/officeart/2005/8/layout/default"/>
    <dgm:cxn modelId="{F1CBB760-584A-4405-8990-FD9CA8DC40B0}" srcId="{0F79B186-B05A-42BF-9E98-FCB329FF97D1}" destId="{99B48BA2-5009-431B-B8F0-B9DF66F30C81}" srcOrd="0" destOrd="0" parTransId="{AFA66CD6-4795-40EE-8F34-EF7F1DB68A34}" sibTransId="{3A57010A-59E2-45A9-96BD-C976F73E6FA6}"/>
    <dgm:cxn modelId="{EA975348-9CE6-4352-B001-65F39EC10819}" srcId="{0F79B186-B05A-42BF-9E98-FCB329FF97D1}" destId="{A10A4A5F-4453-4F1C-814C-513B03E8CE31}" srcOrd="3" destOrd="0" parTransId="{D00A900D-7901-4F57-9A47-03F9DB52E4CC}" sibTransId="{D4EDAC41-C47F-42ED-8029-B3B88192E135}"/>
    <dgm:cxn modelId="{27291D7B-20C8-4AF5-92BF-A9785CF7021A}" type="presOf" srcId="{200FD6FD-8F6F-4466-86A9-9A90650957F3}" destId="{CB63B263-B720-4676-B8BB-A713D150C086}" srcOrd="0" destOrd="0" presId="urn:microsoft.com/office/officeart/2005/8/layout/default"/>
    <dgm:cxn modelId="{593A4D8B-42F0-4350-BB02-8B4C7DDC792D}" srcId="{0F79B186-B05A-42BF-9E98-FCB329FF97D1}" destId="{F8E06852-A1A3-4058-A868-C076CF831901}" srcOrd="4" destOrd="0" parTransId="{9F702D2E-1AD6-40C8-986B-357BF8024D73}" sibTransId="{BA0DEACE-F897-4BAC-AA6C-8B1B6ED60049}"/>
    <dgm:cxn modelId="{D0FD25CC-307A-49ED-91D1-EA2F115C72B0}" srcId="{0F79B186-B05A-42BF-9E98-FCB329FF97D1}" destId="{193E1134-1635-4496-9F0E-DCE22CFB19D9}" srcOrd="5" destOrd="0" parTransId="{B768EFC3-50A6-43E3-9993-84016375449F}" sibTransId="{97CAAA0C-824D-4C0F-8269-122E18931E34}"/>
    <dgm:cxn modelId="{1AE964EE-C06D-456B-8397-047FB7288B79}" type="presOf" srcId="{F8E06852-A1A3-4058-A868-C076CF831901}" destId="{B50C6BE9-9D13-415C-A35E-6FA545D1365C}" srcOrd="0" destOrd="0" presId="urn:microsoft.com/office/officeart/2005/8/layout/default"/>
    <dgm:cxn modelId="{2B15EFF8-8B12-46AA-A510-133084845014}" type="presOf" srcId="{99B48BA2-5009-431B-B8F0-B9DF66F30C81}" destId="{2D29F6BB-FC2E-4BE0-AB8C-E56322F64BD5}" srcOrd="0" destOrd="0" presId="urn:microsoft.com/office/officeart/2005/8/layout/default"/>
    <dgm:cxn modelId="{209B1765-AB32-48BC-86C1-462DD431F26D}" type="presParOf" srcId="{CFEB1EFD-BFBE-4D3C-9E59-3F6AE0D896F1}" destId="{2D29F6BB-FC2E-4BE0-AB8C-E56322F64BD5}" srcOrd="0" destOrd="0" presId="urn:microsoft.com/office/officeart/2005/8/layout/default"/>
    <dgm:cxn modelId="{600D0DA3-C89F-4060-BB2F-E0C723323490}" type="presParOf" srcId="{CFEB1EFD-BFBE-4D3C-9E59-3F6AE0D896F1}" destId="{347781CC-122D-464B-8270-88F6FAB72B2C}" srcOrd="1" destOrd="0" presId="urn:microsoft.com/office/officeart/2005/8/layout/default"/>
    <dgm:cxn modelId="{38ECEAF0-AC84-4BDB-B7A2-413604A9F304}" type="presParOf" srcId="{CFEB1EFD-BFBE-4D3C-9E59-3F6AE0D896F1}" destId="{CB63B263-B720-4676-B8BB-A713D150C086}" srcOrd="2" destOrd="0" presId="urn:microsoft.com/office/officeart/2005/8/layout/default"/>
    <dgm:cxn modelId="{8D42A039-6F7F-457E-B077-3FF9A83E630C}" type="presParOf" srcId="{CFEB1EFD-BFBE-4D3C-9E59-3F6AE0D896F1}" destId="{B6D30461-482E-44A3-A2B0-1C3AE3A71F7F}" srcOrd="3" destOrd="0" presId="urn:microsoft.com/office/officeart/2005/8/layout/default"/>
    <dgm:cxn modelId="{5A9CF871-C462-41EE-822D-0DA28961F298}" type="presParOf" srcId="{CFEB1EFD-BFBE-4D3C-9E59-3F6AE0D896F1}" destId="{224572D7-0D35-4926-B7A1-FC2DEFCBA724}" srcOrd="4" destOrd="0" presId="urn:microsoft.com/office/officeart/2005/8/layout/default"/>
    <dgm:cxn modelId="{5A9EEBEF-DF81-4B2E-91D1-3EB4244A5E3F}" type="presParOf" srcId="{CFEB1EFD-BFBE-4D3C-9E59-3F6AE0D896F1}" destId="{BB511BDE-0D8D-420C-A863-1FEFC213FC04}" srcOrd="5" destOrd="0" presId="urn:microsoft.com/office/officeart/2005/8/layout/default"/>
    <dgm:cxn modelId="{A3718158-8C96-47B2-9D01-CDF9B11CAE15}" type="presParOf" srcId="{CFEB1EFD-BFBE-4D3C-9E59-3F6AE0D896F1}" destId="{229607F3-7ABF-45E7-8EF5-9BC47FCDB6CE}" srcOrd="6" destOrd="0" presId="urn:microsoft.com/office/officeart/2005/8/layout/default"/>
    <dgm:cxn modelId="{77CE31F1-56F7-404A-AAA3-E9F464F54BE7}" type="presParOf" srcId="{CFEB1EFD-BFBE-4D3C-9E59-3F6AE0D896F1}" destId="{5EEB1774-0711-41BD-8391-AD8FB44FF61C}" srcOrd="7" destOrd="0" presId="urn:microsoft.com/office/officeart/2005/8/layout/default"/>
    <dgm:cxn modelId="{139C315E-AD20-4B38-9813-7D2F226A7F34}" type="presParOf" srcId="{CFEB1EFD-BFBE-4D3C-9E59-3F6AE0D896F1}" destId="{B50C6BE9-9D13-415C-A35E-6FA545D1365C}" srcOrd="8" destOrd="0" presId="urn:microsoft.com/office/officeart/2005/8/layout/default"/>
    <dgm:cxn modelId="{0411863B-1B28-42F8-94B3-753F0C2A826C}" type="presParOf" srcId="{CFEB1EFD-BFBE-4D3C-9E59-3F6AE0D896F1}" destId="{754BEAD4-DBCF-47BD-8452-3A229101C86F}" srcOrd="9" destOrd="0" presId="urn:microsoft.com/office/officeart/2005/8/layout/default"/>
    <dgm:cxn modelId="{8322D980-52D3-47E1-9042-078A6E1D9EA0}" type="presParOf" srcId="{CFEB1EFD-BFBE-4D3C-9E59-3F6AE0D896F1}" destId="{959DFF15-8A97-4CFF-B8D8-2CF4DF9904C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439F8-3B9F-4F15-AD97-B943294A0EA7}">
      <dsp:nvSpPr>
        <dsp:cNvPr id="0" name=""/>
        <dsp:cNvSpPr/>
      </dsp:nvSpPr>
      <dsp:spPr>
        <a:xfrm>
          <a:off x="0" y="1945"/>
          <a:ext cx="5906327" cy="985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F71DB-E055-4EF7-8037-9806615E1484}">
      <dsp:nvSpPr>
        <dsp:cNvPr id="0" name=""/>
        <dsp:cNvSpPr/>
      </dsp:nvSpPr>
      <dsp:spPr>
        <a:xfrm>
          <a:off x="298217" y="223759"/>
          <a:ext cx="542213" cy="542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823C1-BFD9-4714-8F08-AD89091EA129}">
      <dsp:nvSpPr>
        <dsp:cNvPr id="0" name=""/>
        <dsp:cNvSpPr/>
      </dsp:nvSpPr>
      <dsp:spPr>
        <a:xfrm>
          <a:off x="1138648" y="1945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Difficulty in identifying crop diseases and pests accurately in real-time.</a:t>
          </a:r>
        </a:p>
      </dsp:txBody>
      <dsp:txXfrm>
        <a:off x="1138648" y="1945"/>
        <a:ext cx="4767679" cy="985843"/>
      </dsp:txXfrm>
    </dsp:sp>
    <dsp:sp modelId="{1BE2FBE3-CDCA-44F3-A58C-72A25D29DB2D}">
      <dsp:nvSpPr>
        <dsp:cNvPr id="0" name=""/>
        <dsp:cNvSpPr/>
      </dsp:nvSpPr>
      <dsp:spPr>
        <a:xfrm>
          <a:off x="0" y="1234249"/>
          <a:ext cx="5906327" cy="985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60739-253F-4B1C-804C-7507D95F0E44}">
      <dsp:nvSpPr>
        <dsp:cNvPr id="0" name=""/>
        <dsp:cNvSpPr/>
      </dsp:nvSpPr>
      <dsp:spPr>
        <a:xfrm>
          <a:off x="298217" y="1456063"/>
          <a:ext cx="542213" cy="542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A7A61-54C9-40F7-823E-299ACCB1243C}">
      <dsp:nvSpPr>
        <dsp:cNvPr id="0" name=""/>
        <dsp:cNvSpPr/>
      </dsp:nvSpPr>
      <dsp:spPr>
        <a:xfrm>
          <a:off x="1138648" y="1234249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Limited access to expert agricultural advice for small-scale farmers.</a:t>
          </a:r>
        </a:p>
      </dsp:txBody>
      <dsp:txXfrm>
        <a:off x="1138648" y="1234249"/>
        <a:ext cx="4767679" cy="985843"/>
      </dsp:txXfrm>
    </dsp:sp>
    <dsp:sp modelId="{6153A24E-5CC0-4023-B774-4265B15464CB}">
      <dsp:nvSpPr>
        <dsp:cNvPr id="0" name=""/>
        <dsp:cNvSpPr/>
      </dsp:nvSpPr>
      <dsp:spPr>
        <a:xfrm>
          <a:off x="0" y="2466552"/>
          <a:ext cx="5906327" cy="985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112B4-8814-4FE8-9D17-B81FC21B7076}">
      <dsp:nvSpPr>
        <dsp:cNvPr id="0" name=""/>
        <dsp:cNvSpPr/>
      </dsp:nvSpPr>
      <dsp:spPr>
        <a:xfrm>
          <a:off x="298217" y="2688367"/>
          <a:ext cx="542213" cy="542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546ED-E144-4C4E-AB50-C19FFC029F40}">
      <dsp:nvSpPr>
        <dsp:cNvPr id="0" name=""/>
        <dsp:cNvSpPr/>
      </dsp:nvSpPr>
      <dsp:spPr>
        <a:xfrm>
          <a:off x="1138648" y="2466552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Inadequate integration of plant images, soil data, and weather trends to diagnose issues effectively.</a:t>
          </a:r>
        </a:p>
      </dsp:txBody>
      <dsp:txXfrm>
        <a:off x="1138648" y="2466552"/>
        <a:ext cx="4767679" cy="985843"/>
      </dsp:txXfrm>
    </dsp:sp>
    <dsp:sp modelId="{3C240AEE-1AB2-4D9F-AC73-C43464919222}">
      <dsp:nvSpPr>
        <dsp:cNvPr id="0" name=""/>
        <dsp:cNvSpPr/>
      </dsp:nvSpPr>
      <dsp:spPr>
        <a:xfrm>
          <a:off x="0" y="3698856"/>
          <a:ext cx="5906327" cy="985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8C974-4ADF-42B8-BD28-AFE657AFF1B5}">
      <dsp:nvSpPr>
        <dsp:cNvPr id="0" name=""/>
        <dsp:cNvSpPr/>
      </dsp:nvSpPr>
      <dsp:spPr>
        <a:xfrm>
          <a:off x="298217" y="3920671"/>
          <a:ext cx="542213" cy="542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6FE0D-BFFF-4DB4-BC3B-B3F66D710045}">
      <dsp:nvSpPr>
        <dsp:cNvPr id="0" name=""/>
        <dsp:cNvSpPr/>
      </dsp:nvSpPr>
      <dsp:spPr>
        <a:xfrm>
          <a:off x="1138648" y="3698856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Delay in implementing effective control measures, leading to crop loss and reduced yield.</a:t>
          </a:r>
        </a:p>
      </dsp:txBody>
      <dsp:txXfrm>
        <a:off x="1138648" y="3698856"/>
        <a:ext cx="4767679" cy="985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C1F78-AFFD-45A7-BDA9-1A533DFD4150}">
      <dsp:nvSpPr>
        <dsp:cNvPr id="0" name=""/>
        <dsp:cNvSpPr/>
      </dsp:nvSpPr>
      <dsp:spPr>
        <a:xfrm>
          <a:off x="9275" y="499765"/>
          <a:ext cx="2772407" cy="23652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a </a:t>
          </a:r>
          <a:r>
            <a:rPr lang="en-US" sz="1800" b="1" kern="1200"/>
            <a:t>Convolutional Neural Network (CNN)-based web application</a:t>
          </a:r>
          <a:r>
            <a:rPr lang="en-US" sz="1800" kern="1200"/>
            <a:t> for accurate crop disease and pest detection using image classification.</a:t>
          </a:r>
        </a:p>
      </dsp:txBody>
      <dsp:txXfrm>
        <a:off x="78550" y="569040"/>
        <a:ext cx="2633857" cy="2226660"/>
      </dsp:txXfrm>
    </dsp:sp>
    <dsp:sp modelId="{B57B73C1-17B3-4C8F-AED8-96171B9826E0}">
      <dsp:nvSpPr>
        <dsp:cNvPr id="0" name=""/>
        <dsp:cNvSpPr/>
      </dsp:nvSpPr>
      <dsp:spPr>
        <a:xfrm>
          <a:off x="3058923" y="1338591"/>
          <a:ext cx="587750" cy="687557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58923" y="1476102"/>
        <a:ext cx="411425" cy="412535"/>
      </dsp:txXfrm>
    </dsp:sp>
    <dsp:sp modelId="{74697F15-8D6B-4E4A-9505-E93A3F808AFF}">
      <dsp:nvSpPr>
        <dsp:cNvPr id="0" name=""/>
        <dsp:cNvSpPr/>
      </dsp:nvSpPr>
      <dsp:spPr>
        <a:xfrm>
          <a:off x="3890646" y="499765"/>
          <a:ext cx="2772407" cy="23652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 </a:t>
          </a:r>
          <a:r>
            <a:rPr lang="en-US" sz="1800" b="1" kern="1200" dirty="0"/>
            <a:t>soil data analysis</a:t>
          </a:r>
          <a:r>
            <a:rPr lang="en-US" sz="1800" kern="1200" dirty="0"/>
            <a:t> and </a:t>
          </a:r>
          <a:r>
            <a:rPr lang="en-US" sz="1800" b="1" kern="1200" dirty="0"/>
            <a:t>weather trends</a:t>
          </a:r>
          <a:r>
            <a:rPr lang="en-US" sz="1800" kern="1200" dirty="0"/>
            <a:t> to provide holistic, real-time insights.</a:t>
          </a:r>
        </a:p>
      </dsp:txBody>
      <dsp:txXfrm>
        <a:off x="3959921" y="569040"/>
        <a:ext cx="2633857" cy="2226660"/>
      </dsp:txXfrm>
    </dsp:sp>
    <dsp:sp modelId="{056DD5AA-B42B-4B45-8B69-2703B452DCBD}">
      <dsp:nvSpPr>
        <dsp:cNvPr id="0" name=""/>
        <dsp:cNvSpPr/>
      </dsp:nvSpPr>
      <dsp:spPr>
        <a:xfrm>
          <a:off x="6940294" y="1338591"/>
          <a:ext cx="587750" cy="687557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940294" y="1476102"/>
        <a:ext cx="411425" cy="412535"/>
      </dsp:txXfrm>
    </dsp:sp>
    <dsp:sp modelId="{0338404C-B8E9-4181-B059-A1A1965F3C85}">
      <dsp:nvSpPr>
        <dsp:cNvPr id="0" name=""/>
        <dsp:cNvSpPr/>
      </dsp:nvSpPr>
      <dsp:spPr>
        <a:xfrm>
          <a:off x="7772016" y="499765"/>
          <a:ext cx="2772407" cy="23652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Provides </a:t>
          </a:r>
          <a:r>
            <a:rPr lang="en-US" sz="1800" b="1" i="0" kern="1200" baseline="0"/>
            <a:t>specific remedies</a:t>
          </a:r>
          <a:r>
            <a:rPr lang="en-US" sz="1800" b="0" i="0" kern="1200" baseline="0"/>
            <a:t> and recommendations to farmers.</a:t>
          </a:r>
          <a:endParaRPr lang="en-US" sz="1800" kern="1200"/>
        </a:p>
      </dsp:txBody>
      <dsp:txXfrm>
        <a:off x="7841291" y="569040"/>
        <a:ext cx="2633857" cy="2226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41451-647D-4CF6-AFDE-ACBF774D8528}">
      <dsp:nvSpPr>
        <dsp:cNvPr id="0" name=""/>
        <dsp:cNvSpPr/>
      </dsp:nvSpPr>
      <dsp:spPr>
        <a:xfrm>
          <a:off x="0" y="369"/>
          <a:ext cx="5816600" cy="5090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523BE-CE3F-4B02-BA4F-4022D344AD48}">
      <dsp:nvSpPr>
        <dsp:cNvPr id="0" name=""/>
        <dsp:cNvSpPr/>
      </dsp:nvSpPr>
      <dsp:spPr>
        <a:xfrm>
          <a:off x="153982" y="114902"/>
          <a:ext cx="279968" cy="279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447E2-FCCD-4A62-A6D7-FADF55A6A37E}">
      <dsp:nvSpPr>
        <dsp:cNvPr id="0" name=""/>
        <dsp:cNvSpPr/>
      </dsp:nvSpPr>
      <dsp:spPr>
        <a:xfrm>
          <a:off x="587933" y="369"/>
          <a:ext cx="5228666" cy="50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73" tIns="53873" rIns="53873" bIns="53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Technologies Used:-</a:t>
          </a:r>
          <a:endParaRPr lang="en-US" sz="1400" kern="1200"/>
        </a:p>
      </dsp:txBody>
      <dsp:txXfrm>
        <a:off x="587933" y="369"/>
        <a:ext cx="5228666" cy="509033"/>
      </dsp:txXfrm>
    </dsp:sp>
    <dsp:sp modelId="{86141D2E-2B35-45A2-9D52-EF1FEDF7083D}">
      <dsp:nvSpPr>
        <dsp:cNvPr id="0" name=""/>
        <dsp:cNvSpPr/>
      </dsp:nvSpPr>
      <dsp:spPr>
        <a:xfrm>
          <a:off x="0" y="636661"/>
          <a:ext cx="5816600" cy="5090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DF998-7E06-40E2-83C4-EE77AA555E6B}">
      <dsp:nvSpPr>
        <dsp:cNvPr id="0" name=""/>
        <dsp:cNvSpPr/>
      </dsp:nvSpPr>
      <dsp:spPr>
        <a:xfrm>
          <a:off x="153982" y="751194"/>
          <a:ext cx="279968" cy="279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87D09-2BA1-4CAC-9CF7-4774DB4DC5AE}">
      <dsp:nvSpPr>
        <dsp:cNvPr id="0" name=""/>
        <dsp:cNvSpPr/>
      </dsp:nvSpPr>
      <dsp:spPr>
        <a:xfrm>
          <a:off x="587933" y="636661"/>
          <a:ext cx="5228666" cy="50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73" tIns="53873" rIns="53873" bIns="53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Programming Language: </a:t>
          </a:r>
          <a:r>
            <a:rPr lang="en-IN" sz="1400" kern="1200"/>
            <a:t>Python</a:t>
          </a:r>
          <a:endParaRPr lang="en-US" sz="1400" kern="1200"/>
        </a:p>
      </dsp:txBody>
      <dsp:txXfrm>
        <a:off x="587933" y="636661"/>
        <a:ext cx="5228666" cy="509033"/>
      </dsp:txXfrm>
    </dsp:sp>
    <dsp:sp modelId="{0D017A1B-B303-4BD6-8633-0B805E0E3C89}">
      <dsp:nvSpPr>
        <dsp:cNvPr id="0" name=""/>
        <dsp:cNvSpPr/>
      </dsp:nvSpPr>
      <dsp:spPr>
        <a:xfrm>
          <a:off x="0" y="1272953"/>
          <a:ext cx="5816600" cy="5090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08EFF-82F8-4EF5-A613-6F0A17EC6514}">
      <dsp:nvSpPr>
        <dsp:cNvPr id="0" name=""/>
        <dsp:cNvSpPr/>
      </dsp:nvSpPr>
      <dsp:spPr>
        <a:xfrm>
          <a:off x="153982" y="1387486"/>
          <a:ext cx="279968" cy="2799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10306-972B-445F-898D-CA421321BCCE}">
      <dsp:nvSpPr>
        <dsp:cNvPr id="0" name=""/>
        <dsp:cNvSpPr/>
      </dsp:nvSpPr>
      <dsp:spPr>
        <a:xfrm>
          <a:off x="587933" y="1272953"/>
          <a:ext cx="5228666" cy="50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73" tIns="53873" rIns="53873" bIns="53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Frameworks and Libraries: </a:t>
          </a:r>
          <a:r>
            <a:rPr lang="en-IN" sz="1400" kern="1200"/>
            <a:t>TensorFlow, Keras, Matplotlib, NumPy</a:t>
          </a:r>
          <a:endParaRPr lang="en-US" sz="1400" kern="1200"/>
        </a:p>
      </dsp:txBody>
      <dsp:txXfrm>
        <a:off x="587933" y="1272953"/>
        <a:ext cx="5228666" cy="509033"/>
      </dsp:txXfrm>
    </dsp:sp>
    <dsp:sp modelId="{4D74DC8B-FF44-4978-99D3-401C2440AB25}">
      <dsp:nvSpPr>
        <dsp:cNvPr id="0" name=""/>
        <dsp:cNvSpPr/>
      </dsp:nvSpPr>
      <dsp:spPr>
        <a:xfrm>
          <a:off x="0" y="1909245"/>
          <a:ext cx="5816600" cy="5090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3581B-07B7-40BF-99A6-D6ACD625FF18}">
      <dsp:nvSpPr>
        <dsp:cNvPr id="0" name=""/>
        <dsp:cNvSpPr/>
      </dsp:nvSpPr>
      <dsp:spPr>
        <a:xfrm>
          <a:off x="153982" y="2023778"/>
          <a:ext cx="279968" cy="2799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B7FD6-DABC-4D12-BED7-039B7A4B372A}">
      <dsp:nvSpPr>
        <dsp:cNvPr id="0" name=""/>
        <dsp:cNvSpPr/>
      </dsp:nvSpPr>
      <dsp:spPr>
        <a:xfrm>
          <a:off x="587933" y="1909245"/>
          <a:ext cx="5228666" cy="50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73" tIns="53873" rIns="53873" bIns="53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Dataset Source: </a:t>
          </a:r>
          <a:r>
            <a:rPr lang="en-IN" sz="1400" kern="1200"/>
            <a:t>Kaggle: Plant Village Dataset</a:t>
          </a:r>
          <a:endParaRPr lang="en-US" sz="1400" kern="1200"/>
        </a:p>
      </dsp:txBody>
      <dsp:txXfrm>
        <a:off x="587933" y="1909245"/>
        <a:ext cx="5228666" cy="509033"/>
      </dsp:txXfrm>
    </dsp:sp>
    <dsp:sp modelId="{80ED0193-5346-4C32-81DC-C07093B8BB09}">
      <dsp:nvSpPr>
        <dsp:cNvPr id="0" name=""/>
        <dsp:cNvSpPr/>
      </dsp:nvSpPr>
      <dsp:spPr>
        <a:xfrm>
          <a:off x="0" y="2545537"/>
          <a:ext cx="5816600" cy="5090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2F71A-F773-4FF9-8046-F33C98E810EB}">
      <dsp:nvSpPr>
        <dsp:cNvPr id="0" name=""/>
        <dsp:cNvSpPr/>
      </dsp:nvSpPr>
      <dsp:spPr>
        <a:xfrm>
          <a:off x="153982" y="2660070"/>
          <a:ext cx="279968" cy="2799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2A581-BEBA-4DA6-A70F-1B91948AC06F}">
      <dsp:nvSpPr>
        <dsp:cNvPr id="0" name=""/>
        <dsp:cNvSpPr/>
      </dsp:nvSpPr>
      <dsp:spPr>
        <a:xfrm>
          <a:off x="587933" y="2545537"/>
          <a:ext cx="5228666" cy="50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73" tIns="53873" rIns="53873" bIns="53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Tools: </a:t>
          </a:r>
          <a:r>
            <a:rPr lang="en-IN" sz="1400" kern="1200"/>
            <a:t>Jupyter Notebook, IPython</a:t>
          </a:r>
          <a:endParaRPr lang="en-US" sz="1400" kern="1200"/>
        </a:p>
      </dsp:txBody>
      <dsp:txXfrm>
        <a:off x="587933" y="2545537"/>
        <a:ext cx="5228666" cy="509033"/>
      </dsp:txXfrm>
    </dsp:sp>
    <dsp:sp modelId="{C59BDE52-25C0-43D9-AB84-0B304E690C1B}">
      <dsp:nvSpPr>
        <dsp:cNvPr id="0" name=""/>
        <dsp:cNvSpPr/>
      </dsp:nvSpPr>
      <dsp:spPr>
        <a:xfrm>
          <a:off x="0" y="3181829"/>
          <a:ext cx="5816600" cy="5090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3751F-A309-4727-A56C-C4F62AB31282}">
      <dsp:nvSpPr>
        <dsp:cNvPr id="0" name=""/>
        <dsp:cNvSpPr/>
      </dsp:nvSpPr>
      <dsp:spPr>
        <a:xfrm>
          <a:off x="153982" y="3296362"/>
          <a:ext cx="279968" cy="2799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44FD8-4EBB-4A50-B40D-E59BFBC2EB79}">
      <dsp:nvSpPr>
        <dsp:cNvPr id="0" name=""/>
        <dsp:cNvSpPr/>
      </dsp:nvSpPr>
      <dsp:spPr>
        <a:xfrm>
          <a:off x="587933" y="3181829"/>
          <a:ext cx="5228666" cy="50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73" tIns="53873" rIns="53873" bIns="53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Frontend: </a:t>
          </a:r>
          <a:r>
            <a:rPr lang="en-IN" sz="1400" kern="1200" dirty="0"/>
            <a:t>Web Interface: HTML, CSS, JavaScript, StreamLit</a:t>
          </a:r>
          <a:endParaRPr lang="en-US" sz="1400" kern="1200" dirty="0"/>
        </a:p>
      </dsp:txBody>
      <dsp:txXfrm>
        <a:off x="587933" y="3181829"/>
        <a:ext cx="5228666" cy="509033"/>
      </dsp:txXfrm>
    </dsp:sp>
    <dsp:sp modelId="{3CD11478-CD58-48E8-8D7E-FCEBB98296E6}">
      <dsp:nvSpPr>
        <dsp:cNvPr id="0" name=""/>
        <dsp:cNvSpPr/>
      </dsp:nvSpPr>
      <dsp:spPr>
        <a:xfrm>
          <a:off x="0" y="3818121"/>
          <a:ext cx="5816600" cy="5090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C2357-A1FD-498D-8A5E-A409E6B4A4B8}">
      <dsp:nvSpPr>
        <dsp:cNvPr id="0" name=""/>
        <dsp:cNvSpPr/>
      </dsp:nvSpPr>
      <dsp:spPr>
        <a:xfrm>
          <a:off x="153982" y="3932654"/>
          <a:ext cx="279968" cy="27996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FA46C-B6F7-4822-BE6F-EBABB897C703}">
      <dsp:nvSpPr>
        <dsp:cNvPr id="0" name=""/>
        <dsp:cNvSpPr/>
      </dsp:nvSpPr>
      <dsp:spPr>
        <a:xfrm>
          <a:off x="587933" y="3818121"/>
          <a:ext cx="5228666" cy="50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73" tIns="53873" rIns="53873" bIns="53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Backend: </a:t>
          </a:r>
          <a:r>
            <a:rPr lang="en-IN" sz="1400" kern="1200" dirty="0"/>
            <a:t>Flask, StreamLit</a:t>
          </a:r>
          <a:endParaRPr lang="en-US" sz="1400" kern="1200" dirty="0"/>
        </a:p>
      </dsp:txBody>
      <dsp:txXfrm>
        <a:off x="587933" y="3818121"/>
        <a:ext cx="5228666" cy="5090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B608C-E904-41E1-A4AD-E9734E452303}">
      <dsp:nvSpPr>
        <dsp:cNvPr id="0" name=""/>
        <dsp:cNvSpPr/>
      </dsp:nvSpPr>
      <dsp:spPr>
        <a:xfrm>
          <a:off x="0" y="385372"/>
          <a:ext cx="590632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85E1F-184F-429B-ADF1-A4F3A1166F07}">
      <dsp:nvSpPr>
        <dsp:cNvPr id="0" name=""/>
        <dsp:cNvSpPr/>
      </dsp:nvSpPr>
      <dsp:spPr>
        <a:xfrm>
          <a:off x="295316" y="237772"/>
          <a:ext cx="4134429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Model Used:</a:t>
          </a:r>
          <a:endParaRPr lang="en-US" sz="1000" kern="1200"/>
        </a:p>
      </dsp:txBody>
      <dsp:txXfrm>
        <a:off x="309726" y="252182"/>
        <a:ext cx="4105609" cy="266380"/>
      </dsp:txXfrm>
    </dsp:sp>
    <dsp:sp modelId="{5D9ABC84-84C1-4793-AEAD-6A8AD6B15F1F}">
      <dsp:nvSpPr>
        <dsp:cNvPr id="0" name=""/>
        <dsp:cNvSpPr/>
      </dsp:nvSpPr>
      <dsp:spPr>
        <a:xfrm>
          <a:off x="0" y="838972"/>
          <a:ext cx="5906327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97" tIns="208280" rIns="45839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Designed for image classification tasks.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Extracts features from images using convolutional layers.</a:t>
          </a:r>
        </a:p>
      </dsp:txBody>
      <dsp:txXfrm>
        <a:off x="0" y="838972"/>
        <a:ext cx="5906327" cy="598500"/>
      </dsp:txXfrm>
    </dsp:sp>
    <dsp:sp modelId="{9FAF0815-9044-4F14-81B9-E80923367396}">
      <dsp:nvSpPr>
        <dsp:cNvPr id="0" name=""/>
        <dsp:cNvSpPr/>
      </dsp:nvSpPr>
      <dsp:spPr>
        <a:xfrm>
          <a:off x="295316" y="691372"/>
          <a:ext cx="4134429" cy="29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Convolutional Neural Network (CNN)</a:t>
          </a:r>
          <a:endParaRPr lang="en-US" sz="1000" kern="1200"/>
        </a:p>
      </dsp:txBody>
      <dsp:txXfrm>
        <a:off x="309726" y="705782"/>
        <a:ext cx="4105609" cy="266380"/>
      </dsp:txXfrm>
    </dsp:sp>
    <dsp:sp modelId="{D0A077B2-21A5-4AEF-BE52-F21A06AF5A2F}">
      <dsp:nvSpPr>
        <dsp:cNvPr id="0" name=""/>
        <dsp:cNvSpPr/>
      </dsp:nvSpPr>
      <dsp:spPr>
        <a:xfrm>
          <a:off x="0" y="1639072"/>
          <a:ext cx="590632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0179E-4C65-4F81-9B3F-DDB80ECB569E}">
      <dsp:nvSpPr>
        <dsp:cNvPr id="0" name=""/>
        <dsp:cNvSpPr/>
      </dsp:nvSpPr>
      <dsp:spPr>
        <a:xfrm>
          <a:off x="295316" y="1491472"/>
          <a:ext cx="4134429" cy="29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Steps in the Process:</a:t>
          </a:r>
          <a:endParaRPr lang="en-US" sz="1000" kern="1200"/>
        </a:p>
      </dsp:txBody>
      <dsp:txXfrm>
        <a:off x="309726" y="1505882"/>
        <a:ext cx="4105609" cy="266380"/>
      </dsp:txXfrm>
    </dsp:sp>
    <dsp:sp modelId="{CDC940AC-3358-4CED-AC56-613A4B727749}">
      <dsp:nvSpPr>
        <dsp:cNvPr id="0" name=""/>
        <dsp:cNvSpPr/>
      </dsp:nvSpPr>
      <dsp:spPr>
        <a:xfrm>
          <a:off x="0" y="2092672"/>
          <a:ext cx="5906327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97" tIns="208280" rIns="45839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Resizing, normalization, and augmentation to increase dataset variability.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Split dataset into training, validation, and testing sets.</a:t>
          </a:r>
        </a:p>
      </dsp:txBody>
      <dsp:txXfrm>
        <a:off x="0" y="2092672"/>
        <a:ext cx="5906327" cy="598500"/>
      </dsp:txXfrm>
    </dsp:sp>
    <dsp:sp modelId="{D285C8AD-5BA0-4C5B-BBE9-6274F3981DF6}">
      <dsp:nvSpPr>
        <dsp:cNvPr id="0" name=""/>
        <dsp:cNvSpPr/>
      </dsp:nvSpPr>
      <dsp:spPr>
        <a:xfrm>
          <a:off x="295316" y="1945072"/>
          <a:ext cx="4134429" cy="29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Data Preprocessing:</a:t>
          </a:r>
          <a:endParaRPr lang="en-US" sz="1000" kern="1200"/>
        </a:p>
      </dsp:txBody>
      <dsp:txXfrm>
        <a:off x="309726" y="1959482"/>
        <a:ext cx="4105609" cy="266380"/>
      </dsp:txXfrm>
    </dsp:sp>
    <dsp:sp modelId="{6816DFCB-6377-42D4-9D7E-6F9A54F8C4E4}">
      <dsp:nvSpPr>
        <dsp:cNvPr id="0" name=""/>
        <dsp:cNvSpPr/>
      </dsp:nvSpPr>
      <dsp:spPr>
        <a:xfrm>
          <a:off x="0" y="2892772"/>
          <a:ext cx="5906327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97" tIns="208280" rIns="45839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CNN with multiple layers (Convolution, Pooling, Dense).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Optimization using </a:t>
          </a:r>
          <a:r>
            <a:rPr lang="en-US" sz="1000" b="1" kern="1200"/>
            <a:t>Adam Optimizer</a:t>
          </a:r>
          <a:r>
            <a:rPr lang="en-US" sz="1000" kern="120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Loss function: </a:t>
          </a:r>
          <a:r>
            <a:rPr lang="en-US" sz="1000" b="1" kern="1200"/>
            <a:t>Categorical Crossentropy</a:t>
          </a:r>
          <a:r>
            <a:rPr lang="en-US" sz="1000" kern="1200"/>
            <a:t> for multi-class classification.</a:t>
          </a:r>
        </a:p>
      </dsp:txBody>
      <dsp:txXfrm>
        <a:off x="0" y="2892772"/>
        <a:ext cx="5906327" cy="756000"/>
      </dsp:txXfrm>
    </dsp:sp>
    <dsp:sp modelId="{0F4CA0E1-5E6A-4B21-9F56-69D9D1A72B96}">
      <dsp:nvSpPr>
        <dsp:cNvPr id="0" name=""/>
        <dsp:cNvSpPr/>
      </dsp:nvSpPr>
      <dsp:spPr>
        <a:xfrm>
          <a:off x="295316" y="2745172"/>
          <a:ext cx="4134429" cy="29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Model Training:</a:t>
          </a:r>
          <a:endParaRPr lang="en-US" sz="1000" kern="1200"/>
        </a:p>
      </dsp:txBody>
      <dsp:txXfrm>
        <a:off x="309726" y="2759582"/>
        <a:ext cx="4105609" cy="266380"/>
      </dsp:txXfrm>
    </dsp:sp>
    <dsp:sp modelId="{DB9BD7F7-AE80-44A1-AA41-6451D4868432}">
      <dsp:nvSpPr>
        <dsp:cNvPr id="0" name=""/>
        <dsp:cNvSpPr/>
      </dsp:nvSpPr>
      <dsp:spPr>
        <a:xfrm>
          <a:off x="0" y="3850372"/>
          <a:ext cx="5906327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97" tIns="208280" rIns="45839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Input image processed through the model.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Output: Disease classification with confidence score.</a:t>
          </a:r>
        </a:p>
      </dsp:txBody>
      <dsp:txXfrm>
        <a:off x="0" y="3850372"/>
        <a:ext cx="5906327" cy="598500"/>
      </dsp:txXfrm>
    </dsp:sp>
    <dsp:sp modelId="{D15FD995-FE20-4DD3-90BE-0E2FDA483380}">
      <dsp:nvSpPr>
        <dsp:cNvPr id="0" name=""/>
        <dsp:cNvSpPr/>
      </dsp:nvSpPr>
      <dsp:spPr>
        <a:xfrm>
          <a:off x="295316" y="3702772"/>
          <a:ext cx="4134429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72" tIns="0" rIns="15627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Prediction Pipeline:</a:t>
          </a:r>
          <a:endParaRPr lang="en-US" sz="1000" kern="1200"/>
        </a:p>
      </dsp:txBody>
      <dsp:txXfrm>
        <a:off x="309726" y="3717182"/>
        <a:ext cx="4105609" cy="2663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6AD42-0D26-4B28-8397-FD645B3C011E}">
      <dsp:nvSpPr>
        <dsp:cNvPr id="0" name=""/>
        <dsp:cNvSpPr/>
      </dsp:nvSpPr>
      <dsp:spPr>
        <a:xfrm>
          <a:off x="2149525" y="1396669"/>
          <a:ext cx="4628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893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8635" y="1439921"/>
        <a:ext cx="24674" cy="4934"/>
      </dsp:txXfrm>
    </dsp:sp>
    <dsp:sp modelId="{FA5F30FA-023E-4960-8AC7-B7B91529C8FD}">
      <dsp:nvSpPr>
        <dsp:cNvPr id="0" name=""/>
        <dsp:cNvSpPr/>
      </dsp:nvSpPr>
      <dsp:spPr>
        <a:xfrm>
          <a:off x="5699" y="798701"/>
          <a:ext cx="2145625" cy="12873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137" tIns="110360" rIns="105137" bIns="1103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Challenge 1: Dataset Imbalance</a:t>
          </a:r>
          <a:endParaRPr lang="en-US" sz="1200" kern="1200"/>
        </a:p>
      </dsp:txBody>
      <dsp:txXfrm>
        <a:off x="5699" y="798701"/>
        <a:ext cx="2145625" cy="1287375"/>
      </dsp:txXfrm>
    </dsp:sp>
    <dsp:sp modelId="{1E32B47E-D575-4129-8698-2D5E5E688E4C}">
      <dsp:nvSpPr>
        <dsp:cNvPr id="0" name=""/>
        <dsp:cNvSpPr/>
      </dsp:nvSpPr>
      <dsp:spPr>
        <a:xfrm>
          <a:off x="4788645" y="1396669"/>
          <a:ext cx="4628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893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7755" y="1439921"/>
        <a:ext cx="24674" cy="4934"/>
      </dsp:txXfrm>
    </dsp:sp>
    <dsp:sp modelId="{3541B53E-62C3-495E-9735-D77457FF9C16}">
      <dsp:nvSpPr>
        <dsp:cNvPr id="0" name=""/>
        <dsp:cNvSpPr/>
      </dsp:nvSpPr>
      <dsp:spPr>
        <a:xfrm>
          <a:off x="2644819" y="798701"/>
          <a:ext cx="2145625" cy="12873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137" tIns="110360" rIns="105137" bIns="1103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Problem:</a:t>
          </a:r>
          <a:r>
            <a:rPr lang="en-US" sz="1200" kern="1200"/>
            <a:t> Uneven distribution of images for different disease categories.</a:t>
          </a:r>
        </a:p>
      </dsp:txBody>
      <dsp:txXfrm>
        <a:off x="2644819" y="798701"/>
        <a:ext cx="2145625" cy="1287375"/>
      </dsp:txXfrm>
    </dsp:sp>
    <dsp:sp modelId="{A10DBA29-1C59-4745-87CE-231B000882D4}">
      <dsp:nvSpPr>
        <dsp:cNvPr id="0" name=""/>
        <dsp:cNvSpPr/>
      </dsp:nvSpPr>
      <dsp:spPr>
        <a:xfrm>
          <a:off x="1078512" y="2084276"/>
          <a:ext cx="5278239" cy="462893"/>
        </a:xfrm>
        <a:custGeom>
          <a:avLst/>
          <a:gdLst/>
          <a:ahLst/>
          <a:cxnLst/>
          <a:rect l="0" t="0" r="0" b="0"/>
          <a:pathLst>
            <a:path>
              <a:moveTo>
                <a:pt x="5278239" y="0"/>
              </a:moveTo>
              <a:lnTo>
                <a:pt x="5278239" y="248546"/>
              </a:lnTo>
              <a:lnTo>
                <a:pt x="0" y="248546"/>
              </a:lnTo>
              <a:lnTo>
                <a:pt x="0" y="462893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5101" y="2313256"/>
        <a:ext cx="265062" cy="4934"/>
      </dsp:txXfrm>
    </dsp:sp>
    <dsp:sp modelId="{0822DE29-60A3-441D-8D4F-9E7951B37FA1}">
      <dsp:nvSpPr>
        <dsp:cNvPr id="0" name=""/>
        <dsp:cNvSpPr/>
      </dsp:nvSpPr>
      <dsp:spPr>
        <a:xfrm>
          <a:off x="5283939" y="798701"/>
          <a:ext cx="2145625" cy="12873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137" tIns="110360" rIns="105137" bIns="1103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Solution:</a:t>
          </a:r>
          <a:r>
            <a:rPr lang="en-US" sz="1200" kern="1200" dirty="0"/>
            <a:t> Applied data augmentation techniques such as flipping, rotation, and scaling to balance the dataset.</a:t>
          </a:r>
        </a:p>
      </dsp:txBody>
      <dsp:txXfrm>
        <a:off x="5283939" y="798701"/>
        <a:ext cx="2145625" cy="1287375"/>
      </dsp:txXfrm>
    </dsp:sp>
    <dsp:sp modelId="{2B210666-E454-4129-85E6-673C000A263B}">
      <dsp:nvSpPr>
        <dsp:cNvPr id="0" name=""/>
        <dsp:cNvSpPr/>
      </dsp:nvSpPr>
      <dsp:spPr>
        <a:xfrm>
          <a:off x="2149525" y="3177538"/>
          <a:ext cx="4628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893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8635" y="3220791"/>
        <a:ext cx="24674" cy="4934"/>
      </dsp:txXfrm>
    </dsp:sp>
    <dsp:sp modelId="{369D3EAF-A7CD-4570-A83B-8643A4911DD7}">
      <dsp:nvSpPr>
        <dsp:cNvPr id="0" name=""/>
        <dsp:cNvSpPr/>
      </dsp:nvSpPr>
      <dsp:spPr>
        <a:xfrm>
          <a:off x="5699" y="2579570"/>
          <a:ext cx="2145625" cy="12873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137" tIns="110360" rIns="105137" bIns="1103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Challenge 2: Overfitting during Training</a:t>
          </a:r>
          <a:endParaRPr lang="en-US" sz="1200" kern="1200"/>
        </a:p>
      </dsp:txBody>
      <dsp:txXfrm>
        <a:off x="5699" y="2579570"/>
        <a:ext cx="2145625" cy="1287375"/>
      </dsp:txXfrm>
    </dsp:sp>
    <dsp:sp modelId="{1B38FDF9-1716-421E-856C-69D0E2A3F72D}">
      <dsp:nvSpPr>
        <dsp:cNvPr id="0" name=""/>
        <dsp:cNvSpPr/>
      </dsp:nvSpPr>
      <dsp:spPr>
        <a:xfrm>
          <a:off x="4788645" y="3177538"/>
          <a:ext cx="4628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89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7755" y="3220791"/>
        <a:ext cx="24674" cy="4934"/>
      </dsp:txXfrm>
    </dsp:sp>
    <dsp:sp modelId="{0D2384C5-BA0F-4071-85E0-BCEF22B753D7}">
      <dsp:nvSpPr>
        <dsp:cNvPr id="0" name=""/>
        <dsp:cNvSpPr/>
      </dsp:nvSpPr>
      <dsp:spPr>
        <a:xfrm>
          <a:off x="2644819" y="2579570"/>
          <a:ext cx="2145625" cy="12873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137" tIns="110360" rIns="105137" bIns="1103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Problem:</a:t>
          </a:r>
          <a:r>
            <a:rPr lang="en-US" sz="1200" kern="1200"/>
            <a:t> Model performed well on training data but poorly on validation data.</a:t>
          </a:r>
        </a:p>
      </dsp:txBody>
      <dsp:txXfrm>
        <a:off x="2644819" y="2579570"/>
        <a:ext cx="2145625" cy="1287375"/>
      </dsp:txXfrm>
    </dsp:sp>
    <dsp:sp modelId="{F0060CF8-F6BD-4502-98F9-08E1F1C59269}">
      <dsp:nvSpPr>
        <dsp:cNvPr id="0" name=""/>
        <dsp:cNvSpPr/>
      </dsp:nvSpPr>
      <dsp:spPr>
        <a:xfrm>
          <a:off x="1078512" y="3865146"/>
          <a:ext cx="5278239" cy="462893"/>
        </a:xfrm>
        <a:custGeom>
          <a:avLst/>
          <a:gdLst/>
          <a:ahLst/>
          <a:cxnLst/>
          <a:rect l="0" t="0" r="0" b="0"/>
          <a:pathLst>
            <a:path>
              <a:moveTo>
                <a:pt x="5278239" y="0"/>
              </a:moveTo>
              <a:lnTo>
                <a:pt x="5278239" y="248546"/>
              </a:lnTo>
              <a:lnTo>
                <a:pt x="0" y="248546"/>
              </a:lnTo>
              <a:lnTo>
                <a:pt x="0" y="462893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5101" y="4094125"/>
        <a:ext cx="265062" cy="4934"/>
      </dsp:txXfrm>
    </dsp:sp>
    <dsp:sp modelId="{4F2B7F16-46E5-4C12-809B-231C51DD0AC9}">
      <dsp:nvSpPr>
        <dsp:cNvPr id="0" name=""/>
        <dsp:cNvSpPr/>
      </dsp:nvSpPr>
      <dsp:spPr>
        <a:xfrm>
          <a:off x="5283939" y="2579570"/>
          <a:ext cx="2145625" cy="12873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137" tIns="110360" rIns="105137" bIns="1103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Solution: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</a:t>
          </a:r>
          <a:r>
            <a:rPr lang="en-US" sz="900" b="1" kern="1200" dirty="0"/>
            <a:t>ntroduced Dropout layers to prevent overfitting and used Early Stopping to halt training when validation performance ceased to improve</a:t>
          </a:r>
        </a:p>
      </dsp:txBody>
      <dsp:txXfrm>
        <a:off x="5283939" y="2579570"/>
        <a:ext cx="2145625" cy="1287375"/>
      </dsp:txXfrm>
    </dsp:sp>
    <dsp:sp modelId="{A531B551-C012-4625-817A-2BA8B3232CDE}">
      <dsp:nvSpPr>
        <dsp:cNvPr id="0" name=""/>
        <dsp:cNvSpPr/>
      </dsp:nvSpPr>
      <dsp:spPr>
        <a:xfrm>
          <a:off x="2149525" y="4958407"/>
          <a:ext cx="4628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893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8635" y="5001660"/>
        <a:ext cx="24674" cy="4934"/>
      </dsp:txXfrm>
    </dsp:sp>
    <dsp:sp modelId="{F816BD7E-259E-4BCF-8984-D6C4E9BF8EDB}">
      <dsp:nvSpPr>
        <dsp:cNvPr id="0" name=""/>
        <dsp:cNvSpPr/>
      </dsp:nvSpPr>
      <dsp:spPr>
        <a:xfrm>
          <a:off x="5699" y="4360440"/>
          <a:ext cx="2145625" cy="12873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137" tIns="110360" rIns="105137" bIns="1103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Challenge 3: Model Deployment</a:t>
          </a:r>
          <a:endParaRPr lang="en-US" sz="1200" kern="1200"/>
        </a:p>
      </dsp:txBody>
      <dsp:txXfrm>
        <a:off x="5699" y="4360440"/>
        <a:ext cx="2145625" cy="1287375"/>
      </dsp:txXfrm>
    </dsp:sp>
    <dsp:sp modelId="{78AD40DD-BB1D-4CEC-848D-0144E5AD1C26}">
      <dsp:nvSpPr>
        <dsp:cNvPr id="0" name=""/>
        <dsp:cNvSpPr/>
      </dsp:nvSpPr>
      <dsp:spPr>
        <a:xfrm>
          <a:off x="4788645" y="4958407"/>
          <a:ext cx="4628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893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7755" y="5001660"/>
        <a:ext cx="24674" cy="4934"/>
      </dsp:txXfrm>
    </dsp:sp>
    <dsp:sp modelId="{84812966-3C89-43AE-84B8-02CD470CB630}">
      <dsp:nvSpPr>
        <dsp:cNvPr id="0" name=""/>
        <dsp:cNvSpPr/>
      </dsp:nvSpPr>
      <dsp:spPr>
        <a:xfrm>
          <a:off x="2644819" y="4360440"/>
          <a:ext cx="2145625" cy="12873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137" tIns="110360" rIns="105137" bIns="1103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Problem:</a:t>
          </a:r>
          <a:r>
            <a:rPr lang="en-US" sz="1200" kern="1200"/>
            <a:t> Integrating the trained model into a real-world web-based system.</a:t>
          </a:r>
        </a:p>
      </dsp:txBody>
      <dsp:txXfrm>
        <a:off x="2644819" y="4360440"/>
        <a:ext cx="2145625" cy="1287375"/>
      </dsp:txXfrm>
    </dsp:sp>
    <dsp:sp modelId="{25439502-66B3-4E5A-A506-C08F440D16C8}">
      <dsp:nvSpPr>
        <dsp:cNvPr id="0" name=""/>
        <dsp:cNvSpPr/>
      </dsp:nvSpPr>
      <dsp:spPr>
        <a:xfrm>
          <a:off x="5283939" y="4360440"/>
          <a:ext cx="2145625" cy="12873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137" tIns="110360" rIns="105137" bIns="1103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Solution: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Used </a:t>
          </a:r>
          <a:r>
            <a:rPr lang="en-US" sz="900" b="1" kern="1200"/>
            <a:t>Flask/StreamLit</a:t>
          </a:r>
          <a:r>
            <a:rPr lang="en-US" sz="900" kern="1200"/>
            <a:t> for backend API.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Optimized the model using TensorFlow Lite for faster inference.</a:t>
          </a:r>
        </a:p>
      </dsp:txBody>
      <dsp:txXfrm>
        <a:off x="5283939" y="4360440"/>
        <a:ext cx="2145625" cy="1287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738C1-8849-4AA3-AA71-C9FC1E167A9C}">
      <dsp:nvSpPr>
        <dsp:cNvPr id="0" name=""/>
        <dsp:cNvSpPr/>
      </dsp:nvSpPr>
      <dsp:spPr>
        <a:xfrm>
          <a:off x="0" y="1650"/>
          <a:ext cx="2586893" cy="15521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Real-World Problem Solved</a:t>
          </a:r>
          <a:r>
            <a:rPr lang="en-US" sz="1600" kern="1200" dirty="0"/>
            <a:t>:</a:t>
          </a:r>
        </a:p>
      </dsp:txBody>
      <dsp:txXfrm>
        <a:off x="0" y="1650"/>
        <a:ext cx="2586893" cy="1552135"/>
      </dsp:txXfrm>
    </dsp:sp>
    <dsp:sp modelId="{1507FAD2-3276-4BC6-9B51-02B7B5DE9377}">
      <dsp:nvSpPr>
        <dsp:cNvPr id="0" name=""/>
        <dsp:cNvSpPr/>
      </dsp:nvSpPr>
      <dsp:spPr>
        <a:xfrm>
          <a:off x="3983403" y="889"/>
          <a:ext cx="2586893" cy="1552135"/>
        </a:xfrm>
        <a:prstGeom prst="rect">
          <a:avLst/>
        </a:prstGeom>
        <a:gradFill rotWithShape="0">
          <a:gsLst>
            <a:gs pos="0">
              <a:schemeClr val="accent5">
                <a:hueOff val="4159237"/>
                <a:satOff val="-114"/>
                <a:lumOff val="-628"/>
                <a:alphaOff val="0"/>
                <a:tint val="80000"/>
                <a:lumMod val="105000"/>
              </a:schemeClr>
            </a:gs>
            <a:gs pos="100000">
              <a:schemeClr val="accent5">
                <a:hueOff val="4159237"/>
                <a:satOff val="-114"/>
                <a:lumOff val="-62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Plant Disease Detection</a:t>
          </a:r>
          <a:r>
            <a:rPr lang="en-US" sz="1600" kern="1200"/>
            <a:t>: Identifies plant diseases early, allowing for timely interventions.</a:t>
          </a:r>
        </a:p>
      </dsp:txBody>
      <dsp:txXfrm>
        <a:off x="3983403" y="889"/>
        <a:ext cx="2586893" cy="1552135"/>
      </dsp:txXfrm>
    </dsp:sp>
    <dsp:sp modelId="{030E6AB2-CE1E-4511-A68A-075F790E4C66}">
      <dsp:nvSpPr>
        <dsp:cNvPr id="0" name=""/>
        <dsp:cNvSpPr/>
      </dsp:nvSpPr>
      <dsp:spPr>
        <a:xfrm>
          <a:off x="7966806" y="889"/>
          <a:ext cx="2586893" cy="1552135"/>
        </a:xfrm>
        <a:prstGeom prst="rect">
          <a:avLst/>
        </a:prstGeom>
        <a:gradFill rotWithShape="0">
          <a:gsLst>
            <a:gs pos="0">
              <a:schemeClr val="accent5">
                <a:hueOff val="8318473"/>
                <a:satOff val="-227"/>
                <a:lumOff val="-1255"/>
                <a:alphaOff val="0"/>
                <a:tint val="80000"/>
                <a:lumMod val="105000"/>
              </a:schemeClr>
            </a:gs>
            <a:gs pos="100000">
              <a:schemeClr val="accent5">
                <a:hueOff val="8318473"/>
                <a:satOff val="-227"/>
                <a:lumOff val="-1255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Agricultural Efficiency</a:t>
          </a:r>
          <a:r>
            <a:rPr lang="en-US" sz="1600" kern="1200" dirty="0"/>
            <a:t>: Reduces the need for manual inspections, saving time and labor.</a:t>
          </a:r>
        </a:p>
      </dsp:txBody>
      <dsp:txXfrm>
        <a:off x="7966806" y="889"/>
        <a:ext cx="2586893" cy="1552135"/>
      </dsp:txXfrm>
    </dsp:sp>
    <dsp:sp modelId="{BD082960-0F34-464D-AC89-D1AEE2EE01BE}">
      <dsp:nvSpPr>
        <dsp:cNvPr id="0" name=""/>
        <dsp:cNvSpPr/>
      </dsp:nvSpPr>
      <dsp:spPr>
        <a:xfrm>
          <a:off x="0" y="1793431"/>
          <a:ext cx="2586893" cy="1552135"/>
        </a:xfrm>
        <a:prstGeom prst="rect">
          <a:avLst/>
        </a:prstGeom>
        <a:gradFill rotWithShape="0">
          <a:gsLst>
            <a:gs pos="0">
              <a:schemeClr val="accent5">
                <a:hueOff val="12477710"/>
                <a:satOff val="-341"/>
                <a:lumOff val="-1883"/>
                <a:alphaOff val="0"/>
                <a:tint val="80000"/>
                <a:lumMod val="105000"/>
              </a:schemeClr>
            </a:gs>
            <a:gs pos="100000">
              <a:schemeClr val="accent5">
                <a:hueOff val="12477710"/>
                <a:satOff val="-341"/>
                <a:lumOff val="-1883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Practical Application</a:t>
          </a:r>
          <a:r>
            <a:rPr lang="en-US" sz="1600" kern="1200"/>
            <a:t>:</a:t>
          </a:r>
        </a:p>
      </dsp:txBody>
      <dsp:txXfrm>
        <a:off x="0" y="1793431"/>
        <a:ext cx="2586893" cy="1552135"/>
      </dsp:txXfrm>
    </dsp:sp>
    <dsp:sp modelId="{1480BC34-EBF6-4B94-830D-A39C537A3B1D}">
      <dsp:nvSpPr>
        <dsp:cNvPr id="0" name=""/>
        <dsp:cNvSpPr/>
      </dsp:nvSpPr>
      <dsp:spPr>
        <a:xfrm>
          <a:off x="3983403" y="1811715"/>
          <a:ext cx="2586893" cy="1552135"/>
        </a:xfrm>
        <a:prstGeom prst="rect">
          <a:avLst/>
        </a:prstGeom>
        <a:gradFill rotWithShape="0">
          <a:gsLst>
            <a:gs pos="0">
              <a:schemeClr val="accent5">
                <a:hueOff val="16636946"/>
                <a:satOff val="-454"/>
                <a:lumOff val="-2510"/>
                <a:alphaOff val="0"/>
                <a:tint val="80000"/>
                <a:lumMod val="105000"/>
              </a:schemeClr>
            </a:gs>
            <a:gs pos="100000">
              <a:schemeClr val="accent5">
                <a:hueOff val="16636946"/>
                <a:satOff val="-454"/>
                <a:lumOff val="-251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Industry Adoption</a:t>
          </a:r>
          <a:r>
            <a:rPr lang="en-US" sz="1600" kern="1200"/>
            <a:t>: Can be integrated into precision agriculture tools, aiding farmers in diagnosing plant health quickly and accurately.</a:t>
          </a:r>
        </a:p>
      </dsp:txBody>
      <dsp:txXfrm>
        <a:off x="3983403" y="1811715"/>
        <a:ext cx="2586893" cy="1552135"/>
      </dsp:txXfrm>
    </dsp:sp>
    <dsp:sp modelId="{50E56D6B-83D4-40E1-B73C-9E068A8795D4}">
      <dsp:nvSpPr>
        <dsp:cNvPr id="0" name=""/>
        <dsp:cNvSpPr/>
      </dsp:nvSpPr>
      <dsp:spPr>
        <a:xfrm>
          <a:off x="7966806" y="1812605"/>
          <a:ext cx="2586893" cy="1552135"/>
        </a:xfrm>
        <a:prstGeom prst="rect">
          <a:avLst/>
        </a:prstGeom>
        <a:gradFill rotWithShape="0">
          <a:gsLst>
            <a:gs pos="0">
              <a:schemeClr val="accent5">
                <a:hueOff val="20796183"/>
                <a:satOff val="-568"/>
                <a:lumOff val="-3138"/>
                <a:alphaOff val="0"/>
                <a:tint val="80000"/>
                <a:lumMod val="105000"/>
              </a:schemeClr>
            </a:gs>
            <a:gs pos="100000">
              <a:schemeClr val="accent5">
                <a:hueOff val="20796183"/>
                <a:satOff val="-568"/>
                <a:lumOff val="-313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Scalability</a:t>
          </a:r>
          <a:r>
            <a:rPr lang="en-US" sz="1600" kern="1200"/>
            <a:t>: The model can be scaled for large-scale agricultural settings with diverse crops.</a:t>
          </a:r>
        </a:p>
      </dsp:txBody>
      <dsp:txXfrm>
        <a:off x="7966806" y="1812605"/>
        <a:ext cx="2586893" cy="15521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9F6BB-FC2E-4BE0-AB8C-E56322F64BD5}">
      <dsp:nvSpPr>
        <dsp:cNvPr id="0" name=""/>
        <dsp:cNvSpPr/>
      </dsp:nvSpPr>
      <dsp:spPr>
        <a:xfrm>
          <a:off x="0" y="19934"/>
          <a:ext cx="2586893" cy="15521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Feasibility</a:t>
          </a:r>
          <a:r>
            <a:rPr lang="en-US" sz="1600" kern="1200"/>
            <a:t>:</a:t>
          </a:r>
        </a:p>
      </dsp:txBody>
      <dsp:txXfrm>
        <a:off x="0" y="19934"/>
        <a:ext cx="2586893" cy="1552135"/>
      </dsp:txXfrm>
    </dsp:sp>
    <dsp:sp modelId="{CB63B263-B720-4676-B8BB-A713D150C086}">
      <dsp:nvSpPr>
        <dsp:cNvPr id="0" name=""/>
        <dsp:cNvSpPr/>
      </dsp:nvSpPr>
      <dsp:spPr>
        <a:xfrm>
          <a:off x="3983403" y="889"/>
          <a:ext cx="2586893" cy="1552135"/>
        </a:xfrm>
        <a:prstGeom prst="rect">
          <a:avLst/>
        </a:prstGeom>
        <a:gradFill rotWithShape="0">
          <a:gsLst>
            <a:gs pos="0">
              <a:schemeClr val="accent2">
                <a:hueOff val="-775675"/>
                <a:satOff val="-1754"/>
                <a:lumOff val="-1137"/>
                <a:alphaOff val="0"/>
                <a:tint val="80000"/>
                <a:lumMod val="105000"/>
              </a:schemeClr>
            </a:gs>
            <a:gs pos="100000">
              <a:schemeClr val="accent2">
                <a:hueOff val="-775675"/>
                <a:satOff val="-1754"/>
                <a:lumOff val="-113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Deployment Considerations</a:t>
          </a:r>
          <a:r>
            <a:rPr lang="en-US" sz="1600" kern="1200"/>
            <a:t>: Cloud or on-device deployment for real-time analysis.</a:t>
          </a:r>
        </a:p>
      </dsp:txBody>
      <dsp:txXfrm>
        <a:off x="3983403" y="889"/>
        <a:ext cx="2586893" cy="1552135"/>
      </dsp:txXfrm>
    </dsp:sp>
    <dsp:sp modelId="{224572D7-0D35-4926-B7A1-FC2DEFCBA724}">
      <dsp:nvSpPr>
        <dsp:cNvPr id="0" name=""/>
        <dsp:cNvSpPr/>
      </dsp:nvSpPr>
      <dsp:spPr>
        <a:xfrm>
          <a:off x="7966806" y="0"/>
          <a:ext cx="2586893" cy="1552135"/>
        </a:xfrm>
        <a:prstGeom prst="rect">
          <a:avLst/>
        </a:prstGeom>
        <a:gradFill rotWithShape="0">
          <a:gsLst>
            <a:gs pos="0">
              <a:schemeClr val="accent2">
                <a:hueOff val="-1551350"/>
                <a:satOff val="-3508"/>
                <a:lumOff val="-2274"/>
                <a:alphaOff val="0"/>
                <a:tint val="80000"/>
                <a:lumMod val="105000"/>
              </a:schemeClr>
            </a:gs>
            <a:gs pos="100000">
              <a:schemeClr val="accent2">
                <a:hueOff val="-1551350"/>
                <a:satOff val="-3508"/>
                <a:lumOff val="-227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Resource Efficiency</a:t>
          </a:r>
          <a:r>
            <a:rPr lang="en-US" sz="1600" kern="1200" dirty="0"/>
            <a:t>: Optimized for minimal computational resources, making it viable for mobile or edge devices.</a:t>
          </a:r>
        </a:p>
      </dsp:txBody>
      <dsp:txXfrm>
        <a:off x="7966806" y="0"/>
        <a:ext cx="2586893" cy="1552135"/>
      </dsp:txXfrm>
    </dsp:sp>
    <dsp:sp modelId="{229607F3-7ABF-45E7-8EF5-9BC47FCDB6CE}">
      <dsp:nvSpPr>
        <dsp:cNvPr id="0" name=""/>
        <dsp:cNvSpPr/>
      </dsp:nvSpPr>
      <dsp:spPr>
        <a:xfrm>
          <a:off x="0" y="1812605"/>
          <a:ext cx="2586893" cy="1552135"/>
        </a:xfrm>
        <a:prstGeom prst="rect">
          <a:avLst/>
        </a:prstGeom>
        <a:gradFill rotWithShape="0">
          <a:gsLst>
            <a:gs pos="0">
              <a:schemeClr val="accent2">
                <a:hueOff val="-2327025"/>
                <a:satOff val="-5263"/>
                <a:lumOff val="-3412"/>
                <a:alphaOff val="0"/>
                <a:tint val="80000"/>
                <a:lumMod val="105000"/>
              </a:schemeClr>
            </a:gs>
            <a:gs pos="100000">
              <a:schemeClr val="accent2">
                <a:hueOff val="-2327025"/>
                <a:satOff val="-5263"/>
                <a:lumOff val="-3412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User/Market Impact</a:t>
          </a:r>
          <a:r>
            <a:rPr lang="en-US" sz="1600" kern="1200"/>
            <a:t>:</a:t>
          </a:r>
        </a:p>
      </dsp:txBody>
      <dsp:txXfrm>
        <a:off x="0" y="1812605"/>
        <a:ext cx="2586893" cy="1552135"/>
      </dsp:txXfrm>
    </dsp:sp>
    <dsp:sp modelId="{B50C6BE9-9D13-415C-A35E-6FA545D1365C}">
      <dsp:nvSpPr>
        <dsp:cNvPr id="0" name=""/>
        <dsp:cNvSpPr/>
      </dsp:nvSpPr>
      <dsp:spPr>
        <a:xfrm>
          <a:off x="3983403" y="1811715"/>
          <a:ext cx="2586893" cy="1552135"/>
        </a:xfrm>
        <a:prstGeom prst="rect">
          <a:avLst/>
        </a:prstGeom>
        <a:gradFill rotWithShape="0">
          <a:gsLst>
            <a:gs pos="0">
              <a:schemeClr val="accent2">
                <a:hueOff val="-3102700"/>
                <a:satOff val="-7017"/>
                <a:lumOff val="-4549"/>
                <a:alphaOff val="0"/>
                <a:tint val="80000"/>
                <a:lumMod val="105000"/>
              </a:schemeClr>
            </a:gs>
            <a:gs pos="100000">
              <a:schemeClr val="accent2">
                <a:hueOff val="-3102700"/>
                <a:satOff val="-7017"/>
                <a:lumOff val="-4549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Economic Value</a:t>
          </a:r>
          <a:r>
            <a:rPr lang="en-US" sz="1600" kern="1200"/>
            <a:t>: Reduces crop loss and improves yield by detecting diseases early.</a:t>
          </a:r>
        </a:p>
      </dsp:txBody>
      <dsp:txXfrm>
        <a:off x="3983403" y="1811715"/>
        <a:ext cx="2586893" cy="1552135"/>
      </dsp:txXfrm>
    </dsp:sp>
    <dsp:sp modelId="{959DFF15-8A97-4CFF-B8D8-2CF4DF9904CB}">
      <dsp:nvSpPr>
        <dsp:cNvPr id="0" name=""/>
        <dsp:cNvSpPr/>
      </dsp:nvSpPr>
      <dsp:spPr>
        <a:xfrm>
          <a:off x="7966806" y="1802573"/>
          <a:ext cx="2586893" cy="1552135"/>
        </a:xfrm>
        <a:prstGeom prst="rect">
          <a:avLst/>
        </a:prstGeom>
        <a:gradFill rotWithShape="0">
          <a:gsLst>
            <a:gs pos="0">
              <a:schemeClr val="accent2">
                <a:hueOff val="-3878375"/>
                <a:satOff val="-8771"/>
                <a:lumOff val="-5686"/>
                <a:alphaOff val="0"/>
                <a:tint val="80000"/>
                <a:lumMod val="105000"/>
              </a:schemeClr>
            </a:gs>
            <a:gs pos="100000">
              <a:schemeClr val="accent2">
                <a:hueOff val="-3878375"/>
                <a:satOff val="-8771"/>
                <a:lumOff val="-5686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Environmental Benefit</a:t>
          </a:r>
          <a:r>
            <a:rPr lang="en-US" sz="1600" kern="1200"/>
            <a:t>: Encourages sustainable farming by minimizing pesticide use through targeted treatment.</a:t>
          </a:r>
        </a:p>
      </dsp:txBody>
      <dsp:txXfrm>
        <a:off x="7966806" y="1802573"/>
        <a:ext cx="2586893" cy="1552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DC204-A83F-4015-83C3-1AF224D1E612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8C3B5-52B5-4C96-89C0-9CCF8A9EE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8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C3B5-52B5-4C96-89C0-9CCF8A9EEDE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5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ribhu_csd236752@mgit.ac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B5EF-55C2-001A-87D0-0C02F2F7A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72000" cy="2971051"/>
          </a:xfrm>
        </p:spPr>
        <p:txBody>
          <a:bodyPr/>
          <a:lstStyle/>
          <a:p>
            <a:r>
              <a:rPr lang="en-IN" dirty="0"/>
              <a:t>Plant Disease Detection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EBCC5-E5FE-F227-D8A2-28A8EE89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11915"/>
            <a:ext cx="8270760" cy="1360552"/>
          </a:xfrm>
        </p:spPr>
        <p:txBody>
          <a:bodyPr>
            <a:normAutofit/>
          </a:bodyPr>
          <a:lstStyle/>
          <a:p>
            <a:r>
              <a:rPr lang="en-US" dirty="0"/>
              <a:t>Revolutionizing Agriculture with DeepLearning &amp; Convolutional Neural Network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7FCD3-760E-BDF3-35D0-B931C37A273E}"/>
              </a:ext>
            </a:extLst>
          </p:cNvPr>
          <p:cNvSpPr txBox="1"/>
          <p:nvPr/>
        </p:nvSpPr>
        <p:spPr>
          <a:xfrm>
            <a:off x="8988552" y="5192259"/>
            <a:ext cx="3121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GOLDEN DAWN</a:t>
            </a:r>
          </a:p>
          <a:p>
            <a:endParaRPr lang="en-IN" dirty="0"/>
          </a:p>
          <a:p>
            <a:r>
              <a:rPr lang="en-IN" dirty="0"/>
              <a:t>N.SAKETH CHAKRAVARTHY</a:t>
            </a:r>
          </a:p>
          <a:p>
            <a:r>
              <a:rPr lang="en-IN" dirty="0"/>
              <a:t>RAJA VARUN</a:t>
            </a:r>
          </a:p>
          <a:p>
            <a:r>
              <a:rPr lang="en-IN" dirty="0"/>
              <a:t>RIBHU 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E7D6D-FC10-11E2-028A-48BFCFD4103D}"/>
              </a:ext>
            </a:extLst>
          </p:cNvPr>
          <p:cNvSpPr txBox="1"/>
          <p:nvPr/>
        </p:nvSpPr>
        <p:spPr>
          <a:xfrm>
            <a:off x="0" y="234086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+mj-lt"/>
              </a:rPr>
              <a:t>AI HACK DAYS </a:t>
            </a:r>
          </a:p>
          <a:p>
            <a:r>
              <a:rPr lang="en-US" sz="5400" b="1" dirty="0">
                <a:latin typeface="+mj-lt"/>
              </a:rPr>
              <a:t>25 JAN 2025</a:t>
            </a:r>
            <a:endParaRPr lang="en-I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31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DD9B-6BC6-5FC5-CAA3-E152EEB8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ui-sans-serif"/>
              </a:rPr>
              <a:t>Key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F047-A781-B56D-D184-6006908C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7" y="1828800"/>
            <a:ext cx="4827530" cy="470001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IN" sz="3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3300" b="1" dirty="0"/>
              <a:t>Image Preprocessing:</a:t>
            </a:r>
            <a:endParaRPr lang="en-IN" sz="3300" dirty="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IN" sz="3300" dirty="0"/>
              <a:t>Resize to 256x256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IN" sz="3300" dirty="0"/>
              <a:t>Normalize pixel values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IN" sz="3300" dirty="0"/>
              <a:t>Data augmentation for improved accuracy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3300" b="1" dirty="0"/>
              <a:t>Model Architecture:</a:t>
            </a:r>
            <a:endParaRPr lang="en-IN" sz="3300" dirty="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IN" sz="3300" dirty="0"/>
              <a:t>Convolutional Neural Network (CNN)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IN" sz="3300" dirty="0"/>
              <a:t>Activation Functions: ReLU and SoftMax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IN" sz="3300" dirty="0"/>
              <a:t>Layers: 5 Convolutional,1 Dense Output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3300" b="1" dirty="0"/>
              <a:t>Optimization:</a:t>
            </a:r>
            <a:endParaRPr lang="en-IN" sz="3300" dirty="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IN" sz="3300" dirty="0"/>
              <a:t>Optimizer: Adam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IN" sz="3300" dirty="0"/>
              <a:t>Loss Function: Sparse Categorical Cross entropy</a:t>
            </a:r>
          </a:p>
          <a:p>
            <a:pPr>
              <a:lnSpc>
                <a:spcPct val="90000"/>
              </a:lnSpc>
            </a:pP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1E7F6-CE1E-59BB-19D5-EE668198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44899"/>
            <a:ext cx="6277349" cy="34525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FCD5B-EC20-5D67-0D98-4B53D3B88C46}"/>
              </a:ext>
            </a:extLst>
          </p:cNvPr>
          <p:cNvSpPr txBox="1"/>
          <p:nvPr/>
        </p:nvSpPr>
        <p:spPr>
          <a:xfrm>
            <a:off x="7449569" y="5997439"/>
            <a:ext cx="15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CNN Layers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874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5DCC-F088-7A6B-2E13-85FE9CE1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IN" sz="3400" dirty="0"/>
              <a:t>Detailed Technical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E3E5C-4ADB-08AE-0D50-29CAA7EBB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668438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120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2FC57-61DA-09A5-0316-7ABBA948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br>
              <a:rPr lang="en-IN" sz="3100" dirty="0"/>
            </a:br>
            <a:br>
              <a:rPr lang="en-IN" sz="3100" dirty="0"/>
            </a:br>
            <a:r>
              <a:rPr lang="en-IN" sz="3100" dirty="0"/>
              <a:t>Challenges and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06C8F-2BE3-9272-3875-53B9C3D47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280353"/>
              </p:ext>
            </p:extLst>
          </p:nvPr>
        </p:nvGraphicFramePr>
        <p:xfrm>
          <a:off x="4648947" y="205741"/>
          <a:ext cx="7435265" cy="644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03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00EE-5253-4DE1-089D-9D30CCB3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dirty="0"/>
              <a:t>Code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9D1F-9E58-9AC6-E131-105ED06A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886329"/>
            <a:ext cx="3639312" cy="10853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b="1" i="0" dirty="0">
              <a:effectLst/>
            </a:endParaRPr>
          </a:p>
          <a:p>
            <a:pPr marL="457200" lvl="1" indent="0">
              <a:buNone/>
            </a:pPr>
            <a:endParaRPr lang="en-IN" sz="1400" b="1" i="0" dirty="0">
              <a:effectLst/>
            </a:endParaRPr>
          </a:p>
          <a:p>
            <a:pPr marL="457200" lvl="1" indent="0">
              <a:buNone/>
            </a:pPr>
            <a:endParaRPr lang="en-IN" sz="1400" b="1" i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7E680-AD5B-F215-6F66-E754415DF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51" y="3857642"/>
            <a:ext cx="6277349" cy="27463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973C5-5085-2375-3FA3-8506FB5A0BAB}"/>
              </a:ext>
            </a:extLst>
          </p:cNvPr>
          <p:cNvSpPr txBox="1"/>
          <p:nvPr/>
        </p:nvSpPr>
        <p:spPr>
          <a:xfrm>
            <a:off x="6502400" y="3148699"/>
            <a:ext cx="546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Compiling the model using adam optimizer</a:t>
            </a:r>
            <a:r>
              <a:rPr lang="en-IN" b="1" i="0" dirty="0">
                <a:effectLst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F86948-4214-A1E3-BFF8-17862B5D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24" y="3857642"/>
            <a:ext cx="5464549" cy="1007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B162D-66B7-707C-E8F3-BC16BBDCB46A}"/>
              </a:ext>
            </a:extLst>
          </p:cNvPr>
          <p:cNvSpPr txBox="1"/>
          <p:nvPr/>
        </p:nvSpPr>
        <p:spPr>
          <a:xfrm>
            <a:off x="810000" y="3152021"/>
            <a:ext cx="41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Building the CNN layers</a:t>
            </a:r>
            <a:endParaRPr lang="en-IN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442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1A8C-552F-2F05-ED28-40E994DF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dirty="0"/>
              <a:t>Feasibility and Real-World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FE2D0C-E927-95F9-4BCE-CC487E594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25530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1A60B0-4C2D-1F70-D32E-BCE70CEAD475}"/>
              </a:ext>
            </a:extLst>
          </p:cNvPr>
          <p:cNvCxnSpPr/>
          <p:nvPr/>
        </p:nvCxnSpPr>
        <p:spPr>
          <a:xfrm>
            <a:off x="3401568" y="3227832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4291C-82E5-0BD5-9C04-D1F7C3360AFE}"/>
              </a:ext>
            </a:extLst>
          </p:cNvPr>
          <p:cNvCxnSpPr/>
          <p:nvPr/>
        </p:nvCxnSpPr>
        <p:spPr>
          <a:xfrm>
            <a:off x="7406640" y="3337560"/>
            <a:ext cx="1335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23CEA-3352-FF0C-8E2F-0593990CA105}"/>
              </a:ext>
            </a:extLst>
          </p:cNvPr>
          <p:cNvCxnSpPr/>
          <p:nvPr/>
        </p:nvCxnSpPr>
        <p:spPr>
          <a:xfrm>
            <a:off x="3401568" y="494690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315031-9C8F-7ADD-EECC-D2721DA6D1BB}"/>
              </a:ext>
            </a:extLst>
          </p:cNvPr>
          <p:cNvCxnSpPr/>
          <p:nvPr/>
        </p:nvCxnSpPr>
        <p:spPr>
          <a:xfrm>
            <a:off x="7406640" y="5074920"/>
            <a:ext cx="1335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7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F378-B85E-3FB4-FCF8-90B5F58A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dirty="0"/>
              <a:t>Feasibility and Real-World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2E21DB-CAC5-5F6F-FA62-B230F5578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2689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CB4A4B-2718-5AE1-02CB-06AF51A24578}"/>
              </a:ext>
            </a:extLst>
          </p:cNvPr>
          <p:cNvCxnSpPr/>
          <p:nvPr/>
        </p:nvCxnSpPr>
        <p:spPr>
          <a:xfrm>
            <a:off x="3410712" y="3218688"/>
            <a:ext cx="1362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DC51DA-61D7-4C30-B71D-2F375B63A606}"/>
              </a:ext>
            </a:extLst>
          </p:cNvPr>
          <p:cNvCxnSpPr/>
          <p:nvPr/>
        </p:nvCxnSpPr>
        <p:spPr>
          <a:xfrm>
            <a:off x="7397496" y="3145536"/>
            <a:ext cx="134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4505A8-B4B4-3C21-D863-EF7F9ED67650}"/>
              </a:ext>
            </a:extLst>
          </p:cNvPr>
          <p:cNvCxnSpPr/>
          <p:nvPr/>
        </p:nvCxnSpPr>
        <p:spPr>
          <a:xfrm>
            <a:off x="3410712" y="4956048"/>
            <a:ext cx="1362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E17AB-66CA-70DB-E9FA-42B8DB6772C7}"/>
              </a:ext>
            </a:extLst>
          </p:cNvPr>
          <p:cNvCxnSpPr/>
          <p:nvPr/>
        </p:nvCxnSpPr>
        <p:spPr>
          <a:xfrm>
            <a:off x="7397496" y="4956048"/>
            <a:ext cx="1417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0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E8EE-25F4-C3A2-C32D-61331AE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34781-1556-0C42-D14D-6091AA38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95856" y="2372254"/>
            <a:ext cx="8790431" cy="41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2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06666-70FD-19F9-F514-3BEC537D4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0659-775B-895C-EE27-EE72292B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Disease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B363-2C41-DF1F-B4B1-513ABF13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5036" y="2372254"/>
            <a:ext cx="8861927" cy="41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5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DD89-61BF-1DE8-4A90-6F78BF791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09D4-515E-CD3B-A82D-5BDAA419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E13A2-7E6B-2AA2-E5DC-B5EBB5D2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56921" y="2372254"/>
            <a:ext cx="8742165" cy="41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50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95EB-6F04-D9BB-47D3-BDAC8D1D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45AF-D217-BDA3-6D04-255571C0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500" b="1"/>
              <a:t>Functionality Walkthrough</a:t>
            </a:r>
            <a:r>
              <a:rPr lang="en-US" sz="15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Image Upload</a:t>
            </a:r>
            <a:r>
              <a:rPr lang="en-US" sz="1500"/>
              <a:t>: Users upload plant images for disease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Prediction Output</a:t>
            </a:r>
            <a:r>
              <a:rPr lang="en-US" sz="1500"/>
              <a:t>: System processes the image and provides a disease prediction with confidence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Soil Data Integration</a:t>
            </a:r>
            <a:r>
              <a:rPr lang="en-US" sz="1500"/>
              <a:t>: Includes soil parameters for more accurate diagnosis (if implemented).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Chatbox</a:t>
            </a:r>
            <a:r>
              <a:rPr lang="en-US" sz="1500"/>
              <a:t>: Allows users to chat with the system, get plant care advice, or troubleshoot issues.</a:t>
            </a:r>
          </a:p>
          <a:p>
            <a:endParaRPr lang="en-IN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3CFC6-CD55-87DC-46F9-7C0BA014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534" y="2413000"/>
            <a:ext cx="512598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559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61B4F-8DE8-68FE-99B2-2E68C821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IN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B378C1-7409-649D-69C6-AA7E4C6E9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67936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60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F3CA-BC75-DC47-D2DB-A55549B2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dirty="0"/>
              <a:t>Performance Metrics:-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C3BA-79C4-2DE5-656B-89C6F724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BF285-2AD1-D17E-9257-5F0A9857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32" y="2413000"/>
            <a:ext cx="429634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4630A-B5EB-71A4-19DB-104FCD16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91" y="2270125"/>
            <a:ext cx="5602449" cy="4140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59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EC64-0E41-1F93-3686-2E40F70B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IN" sz="3200">
                <a:solidFill>
                  <a:schemeClr val="tx1"/>
                </a:solidFill>
              </a:rPr>
              <a:t>Future Work and Improvements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05D975-3E8E-7267-F274-6332D697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b="1" dirty="0"/>
              <a:t>Limitations: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Limited dataset for some plant species and diseases.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Accuracy of detection can vary under different environmental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Computational requirements for training large models.</a:t>
            </a:r>
          </a:p>
          <a:p>
            <a:r>
              <a:rPr lang="en-US" sz="1600" b="1" dirty="0"/>
              <a:t>Improvements: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Expand the dataset to include more plant species and disease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Enhance model accuracy by implementing more advanced algorithms or fine-tuning hyperparameters.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Integrate additional environmental factors such as weather conditions for better real-world applicability.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5407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CF4D4-8D78-6119-95EA-0FD7DC55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IN" sz="3200" dirty="0">
                <a:solidFill>
                  <a:schemeClr val="tx1"/>
                </a:solidFill>
              </a:rPr>
              <a:t>Future Work and Improvements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558E-3AEA-DFE1-6281-75E78070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b="1" dirty="0"/>
              <a:t>Long-Term Vision: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Implement the system on mobile platforms for real-time, on-field disease and nutrient deficiency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Collaboration with agriculture industries for widespread adoption.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Develop AI-powered predictive analytics for proactive plant care</a:t>
            </a:r>
          </a:p>
          <a:p>
            <a:r>
              <a:rPr lang="en-US" sz="1600" b="1" dirty="0"/>
              <a:t>Multi-Purpose Use: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Apart from plant disease identification, the system can also be applied for identifying and classifying nutrient deficiencies in plant leaves.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83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B04B-90CB-9AC8-5BC7-E39CF796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F105-9354-670F-F41D-A49B4609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6257"/>
          </a:xfrm>
        </p:spPr>
        <p:txBody>
          <a:bodyPr>
            <a:normAutofit/>
          </a:bodyPr>
          <a:lstStyle/>
          <a:p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developed a system for plant disease detection using image classification and soil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advanced techniques like dropout layers, early stopping, and CNNs for improved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scalability and real-world applications in agriculture.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significantly improve plant health management, reduce crop loss, and enhance agricultural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farmers with a tool to detect diseases early and efficiently, enabling timely interventions.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13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60CF8-CD69-966A-E4F2-490DE976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3F89-9DAC-71B7-A1A7-3670545C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50C-37C6-6929-27A5-E6144D5090A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73286" y="6638544"/>
            <a:ext cx="1464890" cy="117957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6888F-1553-9886-206B-A6A91359519A}"/>
              </a:ext>
            </a:extLst>
          </p:cNvPr>
          <p:cNvSpPr txBox="1"/>
          <p:nvPr/>
        </p:nvSpPr>
        <p:spPr>
          <a:xfrm>
            <a:off x="420624" y="2267712"/>
            <a:ext cx="11274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Contact info:</a:t>
            </a:r>
          </a:p>
          <a:p>
            <a:endParaRPr lang="en-US" dirty="0"/>
          </a:p>
          <a:p>
            <a:r>
              <a:rPr lang="en-US" dirty="0"/>
              <a:t>Ribhu S</a:t>
            </a:r>
          </a:p>
          <a:p>
            <a:r>
              <a:rPr lang="en-US" dirty="0"/>
              <a:t>Roll no: 23261A6752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sribhu_csd236752@mgit.ac.in</a:t>
            </a:r>
            <a:endParaRPr lang="en-US" dirty="0"/>
          </a:p>
          <a:p>
            <a:r>
              <a:rPr lang="en-US" dirty="0"/>
              <a:t>Phone: 9701389782</a:t>
            </a:r>
          </a:p>
          <a:p>
            <a:endParaRPr lang="en-US" dirty="0"/>
          </a:p>
          <a:p>
            <a:r>
              <a:rPr lang="en-US" dirty="0"/>
              <a:t>Saketh</a:t>
            </a:r>
          </a:p>
          <a:p>
            <a:r>
              <a:rPr lang="en-US" dirty="0"/>
              <a:t>Roll no: 23261A6744</a:t>
            </a:r>
          </a:p>
          <a:p>
            <a:r>
              <a:rPr lang="en-US" dirty="0"/>
              <a:t>Email: nsakethchakravarthy_csd236744@mgit.ac.in</a:t>
            </a:r>
          </a:p>
          <a:p>
            <a:r>
              <a:rPr lang="en-US" dirty="0"/>
              <a:t>Phone: 7021316625</a:t>
            </a:r>
          </a:p>
          <a:p>
            <a:endParaRPr lang="en-US" dirty="0"/>
          </a:p>
          <a:p>
            <a:r>
              <a:rPr lang="en-US" dirty="0"/>
              <a:t>Varun</a:t>
            </a:r>
          </a:p>
          <a:p>
            <a:r>
              <a:rPr lang="en-US" dirty="0"/>
              <a:t>Roll no: 23261A6748</a:t>
            </a:r>
          </a:p>
          <a:p>
            <a:r>
              <a:rPr lang="en-US" dirty="0"/>
              <a:t>Email: rvarun_csd236748@mgit.ac.in</a:t>
            </a:r>
          </a:p>
          <a:p>
            <a:r>
              <a:rPr lang="en-US" dirty="0"/>
              <a:t>Phone: 9849106126</a:t>
            </a:r>
          </a:p>
        </p:txBody>
      </p:sp>
    </p:spTree>
    <p:extLst>
      <p:ext uri="{BB962C8B-B14F-4D97-AF65-F5344CB8AC3E}">
        <p14:creationId xmlns:p14="http://schemas.microsoft.com/office/powerpoint/2010/main" val="407881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5FBE-EF83-5B6A-7B8E-C4E680D5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dirty="0"/>
              <a:t>Project objective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95F1F609-8C31-6141-773C-239FB0098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12878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46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3FA-1929-D9ED-5C68-DBFB46CB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A45E-B9D8-5E9E-7494-478A829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b="1" dirty="0"/>
              <a:t>Key Focus Areas: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soil analysis algorithms and weather trend predictions</a:t>
            </a:r>
            <a:r>
              <a:rPr lang="en-US" dirty="0"/>
              <a:t> to evaluate nutrient levels and deficiencies.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real-time, specific recommendations for disease and pest management.</a:t>
            </a:r>
          </a:p>
          <a:p>
            <a:r>
              <a:rPr lang="en-US" b="1" dirty="0"/>
              <a:t>Limitations: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Internet connectivity is essential for processing and real-time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May initially cover a limited range of crops, pests, and diseases, which can be expanded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15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2DAE-40CE-1C25-0DAE-BDC86606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Innovation and Creativity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4D8F-2DD5-2BEE-4B75-E08E6973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Unique Concept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of a </a:t>
            </a:r>
            <a:r>
              <a:rPr lang="en-US" b="1" dirty="0"/>
              <a:t>chatbot feature</a:t>
            </a:r>
            <a:r>
              <a:rPr lang="en-US" dirty="0"/>
              <a:t> powered by AI, allowing users to ask questions and receive real-time assistance about plant diseases and pest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for </a:t>
            </a:r>
            <a:r>
              <a:rPr lang="en-US" b="1" dirty="0"/>
              <a:t>local regional languages</a:t>
            </a:r>
            <a:r>
              <a:rPr lang="en-US" dirty="0"/>
              <a:t> to make the platform accessible and user-friendly for farmers from diverse linguistic backgrounds.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Combines disease detection, soil analysis, and weather trends into a single, comprehensive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21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8A952-1F0F-D341-ADA1-F4E879DD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IN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9125-E53D-3AC3-8BBD-84D7CD9E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Empowering farmers with </a:t>
            </a:r>
            <a:r>
              <a:rPr lang="en-US" b="1" dirty="0"/>
              <a:t>real-time, expert-level insights</a:t>
            </a:r>
            <a:r>
              <a:rPr lang="en-US" dirty="0"/>
              <a:t> to improve crop yield and minimize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Addressing the </a:t>
            </a:r>
            <a:r>
              <a:rPr lang="en-US" b="1" dirty="0"/>
              <a:t>gap in technology adoption</a:t>
            </a:r>
            <a:r>
              <a:rPr lang="en-US" dirty="0"/>
              <a:t> for small-scale farmers due to language barriers and lack of accessibility.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64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4438-E9E3-DB0C-6595-38EFC14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Creative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3172D8-25AE-FFF7-DA56-81610307B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386524"/>
            <a:ext cx="12192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Creative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Multilingual Chatbox: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Enables farmers to communicate in their preferred regional language and get instant support, making the platform inclusive.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User-Friendly Interface: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Designed for farmers with limited technical expertise, ensuring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Real-Time Monitoring: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Allows farmers to closely monitor crop health and receive continuous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Localized Insights: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Recommendations tailored to specific crops, regional weather trends, and soil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Sustainability Focus: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Offers a variety of remedies (natural, organic, and chemical) for flexible and sustainable farming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1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267FC-5AE1-1AF0-736E-03CA5BAF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br>
              <a:rPr lang="en-IN" sz="3700" b="1" i="0">
                <a:effectLst/>
                <a:latin typeface="ui-sans-serif"/>
              </a:rPr>
            </a:br>
            <a:r>
              <a:rPr lang="en-IN" sz="3700" b="1" i="0">
                <a:effectLst/>
                <a:latin typeface="ui-sans-serif"/>
              </a:rPr>
              <a:t>Technical Implementation Overview</a:t>
            </a:r>
            <a:endParaRPr lang="en-IN" sz="370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7836CFD-DFB6-DC29-D7CA-24C184F33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318333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37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2962-CA33-9BBE-B673-B4D363C8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ui-sans-serif"/>
              </a:rPr>
              <a:t>System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E2C7-6A11-CD37-AEDE-DFAC1761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b="1" dirty="0"/>
              <a:t>System Flow Diagram: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Input Data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Preprocessing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Dataset Splitting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Model Building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Training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Evaluation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Prediction/Inference</a:t>
            </a:r>
            <a:endParaRPr lang="en-US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C28BB-CC15-7B62-3B0B-C449DFE7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47" y="2514192"/>
            <a:ext cx="6277349" cy="35310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253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307</TotalTime>
  <Words>1245</Words>
  <Application>Microsoft Office PowerPoint</Application>
  <PresentationFormat>Widescreen</PresentationFormat>
  <Paragraphs>176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Century Gothic</vt:lpstr>
      <vt:lpstr>ui-sans-serif</vt:lpstr>
      <vt:lpstr>Wingdings 2</vt:lpstr>
      <vt:lpstr>Quotable</vt:lpstr>
      <vt:lpstr>Plant Disease Detection </vt:lpstr>
      <vt:lpstr>Problem Statement</vt:lpstr>
      <vt:lpstr>Project objective</vt:lpstr>
      <vt:lpstr>Scope of the Project</vt:lpstr>
      <vt:lpstr>Innovation and Creativity</vt:lpstr>
      <vt:lpstr>Inspiration</vt:lpstr>
      <vt:lpstr>Creative Features</vt:lpstr>
      <vt:lpstr> Technical Implementation Overview</vt:lpstr>
      <vt:lpstr>System Architecture</vt:lpstr>
      <vt:lpstr>Key Components</vt:lpstr>
      <vt:lpstr>Detailed Technical Implementation</vt:lpstr>
      <vt:lpstr>  Challenges and Solutions</vt:lpstr>
      <vt:lpstr>Code Architecture</vt:lpstr>
      <vt:lpstr>Feasibility and Real-World Application</vt:lpstr>
      <vt:lpstr>Feasibility and Real-World Application</vt:lpstr>
      <vt:lpstr>Home Page</vt:lpstr>
      <vt:lpstr>Disease Detection</vt:lpstr>
      <vt:lpstr>Result</vt:lpstr>
      <vt:lpstr>Project demo</vt:lpstr>
      <vt:lpstr>Performance Metrics:-</vt:lpstr>
      <vt:lpstr>Future Work and Improvements</vt:lpstr>
      <vt:lpstr>Future Work and Improvements</vt:lpstr>
      <vt:lpstr>Conclusion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Sahithi</dc:creator>
  <cp:lastModifiedBy>Ribhu S</cp:lastModifiedBy>
  <cp:revision>4</cp:revision>
  <dcterms:created xsi:type="dcterms:W3CDTF">2025-01-24T16:05:30Z</dcterms:created>
  <dcterms:modified xsi:type="dcterms:W3CDTF">2025-01-26T14:23:27Z</dcterms:modified>
</cp:coreProperties>
</file>