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496DE-797A-4578-BC44-D68020983692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5F88-0360-49E4-A808-E49953BCF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4F59-904B-43EC-B60B-2D2106B9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7957A7-078B-4AC4-8CC6-D95500AC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3DF4-650C-47E8-BD1C-C9D9BC81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EC6A-8024-4FB3-B9A9-32E3C615F0DF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0633F-DAF4-4CA1-B907-FEFCD2A5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4A236-B9A9-44F0-823A-FD5E7B77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9272-D68F-4DC8-BEE6-F643F5C2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16FCC8-0544-4468-AA7E-5922445C7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A2431-C3BE-49FA-904C-9ADDA95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7A2-23F4-4A40-8A08-633D9EBEC00C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56A54-D94A-4E17-BC9B-C9F08C26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DCDE7-DB3B-4393-9A02-AAEF067E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E9DBB-856A-4B03-A633-E9C2CB54D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B0783-2F93-4283-BA2E-39CBA391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15256-B335-4E16-AA10-16C75E41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5FE2-CC37-4BF8-A64C-E6D8904EF83B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366A0-940B-4BFF-8288-DBCBEFA9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927B5-580C-49E9-BD5C-FFA217C8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218A0-62A2-4F9E-9B7F-0220D97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38939-7C0E-4186-83BC-9CEF2047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80E0B-4BA1-4188-A383-5BEBFF48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0F07-3A83-481C-BB54-25B16148BE1A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5FC14-56BA-4FC7-95A3-C99AA56D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29997-D046-4E5C-A4B8-DEAD69D0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74D9C-1D7B-47BC-A707-F1A8C66A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D206-9C36-45E5-8551-962B98C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2345-026A-4D6B-8C32-EDAFE8B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1EB-45FB-41F4-B5CE-29EEBF36F825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4BE26-1CA4-4F17-8984-19AD2867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894BA-8E7F-4F8C-ABAF-C50053D7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D74D-BB36-4C6B-AD69-EF091170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FEBCE-804F-4AF4-BCB8-0D2DE2F88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88903-8DDC-46EC-A42A-979D4824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EDD78-6DE6-4DD1-BC6F-56899F23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AB01-4606-4833-81A8-2299D7AAC894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FCB55-CB52-415A-AAFC-BBB16292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B8879-88F8-4D08-92FB-0D3A434D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D9DB-0B2E-44E3-8EAB-BA20216A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37AE9-9BCD-4A76-9C1A-5C48C383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DA36-0CA6-47D2-BB54-79F000C2F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C808A4-56AF-46AF-94CA-DD68AB20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8697D-4B47-462D-A4FA-3FEC98CE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A448F-493C-4D31-90FB-34068CC5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72ED-82B3-4618-9F2F-C6B136BE8A55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31108-8E6C-4D73-9EC4-A1F894DF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23EB1-0E51-45AD-8BBA-04CBC571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BD83-DB15-406A-94CA-84ABA66C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3BBDD-1D3E-4ACA-8835-4FB69EB5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37-5824-4E40-970A-E09FCE12D42A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4E5DE9-2E0C-49C9-BA25-FF2B11A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CD2AB-4778-4177-A66B-E3F1196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662DFA-329C-40C3-8520-71B36C10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9245-87F2-4845-8AA4-AA4DD21F171E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E056B-5117-4C25-BC81-D27ABDFB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7D9D0-9AF1-4EAF-8CEA-02E3E36F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45F6-08F3-4596-810C-CC203710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B5CEB-96A2-49C1-A259-D5840B39F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4F34B-B0D3-45CF-A15B-222522EA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2913-38DB-40DA-B885-FC4A0150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A326-5A64-4EF4-AB04-4B5D2CF2D0A5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52E65-3BC0-40CA-9F7A-03828F8A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FF0F9-6F83-40DB-8256-5BAFF254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ADC3-7476-4250-8D98-8F72AC7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31C57-AC9B-4F6F-9CCF-60FC5A721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E8145-BE80-407F-8860-D3C03914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5D72E-76B0-425B-A505-972174E0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5D11-502B-416E-97CC-B81BA567C6BE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5E42D-9067-4D8E-9BE8-D52C4CF4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8B692-5EE0-4318-8E8F-E0E725BB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1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164AB8-2EFE-44DB-9FB2-CB1AD063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72A5C-C160-4EB9-90D3-BCD53EC6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F41B7-BD98-4CE2-AD53-1DFD88CBF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D18A-4D16-4D51-8287-4CA1C0E0CE9D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492EF-56C1-4E0D-AFCF-65693384E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9DAB2-CC8F-47BC-A551-1DBDC62F3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hdry256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m.post.naver.com/viewer/postView.nhn?volumeNo=8167848&amp;memberNo=784822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6C00D-0DC7-49E9-8CB7-8B6EA3B3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31F65-6528-4AD8-85A9-B0A5A7AF2AD0}"/>
              </a:ext>
            </a:extLst>
          </p:cNvPr>
          <p:cNvSpPr txBox="1"/>
          <p:nvPr/>
        </p:nvSpPr>
        <p:spPr>
          <a:xfrm>
            <a:off x="1543455" y="2626468"/>
            <a:ext cx="910509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현재 반려동물 위치 추적 제품이 이미 존재하나</a:t>
            </a:r>
            <a:r>
              <a:rPr lang="en-US" altLang="ko-KR" dirty="0"/>
              <a:t>, </a:t>
            </a:r>
            <a:r>
              <a:rPr lang="ko-KR" altLang="en-US" dirty="0"/>
              <a:t>주기적으로 비용이 청구 된다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월 비용을 내지 않고 사용할 수 있는 제품을 제작하고자 한다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또한 반려동물에게 필요한 기능을 추가하여 다른 제품과 차별성을 둘 것이다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ko-KR" altLang="en-US" dirty="0"/>
              <a:t>반려동물 위치추적기가 아닌 </a:t>
            </a:r>
            <a:r>
              <a:rPr lang="ko-KR" altLang="en-US" b="1" dirty="0"/>
              <a:t>웨어러블</a:t>
            </a:r>
            <a:r>
              <a:rPr lang="ko-KR" altLang="en-US" dirty="0"/>
              <a:t> 개념을 가져야한다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8326FD-2D79-478C-83B1-BB3AD62810D6}"/>
              </a:ext>
            </a:extLst>
          </p:cNvPr>
          <p:cNvSpPr/>
          <p:nvPr/>
        </p:nvSpPr>
        <p:spPr>
          <a:xfrm>
            <a:off x="3518403" y="931201"/>
            <a:ext cx="51551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rgbClr val="604B8B"/>
                </a:solidFill>
              </a:rPr>
              <a:t>Pet Finder</a:t>
            </a:r>
            <a:endParaRPr lang="ko-KR" altLang="en-US" sz="8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8156C6-A4FD-45BF-BC92-47C31E27D44C}"/>
              </a:ext>
            </a:extLst>
          </p:cNvPr>
          <p:cNvSpPr/>
          <p:nvPr/>
        </p:nvSpPr>
        <p:spPr>
          <a:xfrm>
            <a:off x="212521" y="630807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작성자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김홍교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이메일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ghdry2563@gmail.com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BE03D7-9FCC-40C5-A3C2-C077C9577E4C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549914A2-EE93-4084-AAB3-6947437072A3}"/>
              </a:ext>
            </a:extLst>
          </p:cNvPr>
          <p:cNvSpPr/>
          <p:nvPr/>
        </p:nvSpPr>
        <p:spPr>
          <a:xfrm>
            <a:off x="5668161" y="1610681"/>
            <a:ext cx="855677" cy="2559345"/>
          </a:xfrm>
          <a:prstGeom prst="up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통</a:t>
            </a:r>
            <a:endParaRPr lang="en-US" altLang="ko-KR" dirty="0"/>
          </a:p>
          <a:p>
            <a:pPr algn="ctr"/>
            <a:r>
              <a:rPr lang="ko-KR" altLang="en-US" dirty="0"/>
              <a:t>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46F17-FF3A-4552-9D1F-29FE7FF37983}"/>
              </a:ext>
            </a:extLst>
          </p:cNvPr>
          <p:cNvSpPr txBox="1"/>
          <p:nvPr/>
        </p:nvSpPr>
        <p:spPr>
          <a:xfrm>
            <a:off x="6240010" y="2661419"/>
            <a:ext cx="126673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1km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788A983-F108-4ED1-B24E-41011253F29A}"/>
              </a:ext>
            </a:extLst>
          </p:cNvPr>
          <p:cNvGrpSpPr/>
          <p:nvPr/>
        </p:nvGrpSpPr>
        <p:grpSpPr>
          <a:xfrm>
            <a:off x="1797952" y="260758"/>
            <a:ext cx="4830749" cy="2473827"/>
            <a:chOff x="1797952" y="260758"/>
            <a:chExt cx="4830749" cy="24738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5EC5AE-45FC-4A18-B9F5-CDC14DC3C9F8}"/>
                </a:ext>
              </a:extLst>
            </p:cNvPr>
            <p:cNvSpPr/>
            <p:nvPr/>
          </p:nvSpPr>
          <p:spPr>
            <a:xfrm>
              <a:off x="3541552" y="1107346"/>
              <a:ext cx="1312550" cy="48656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04B8B"/>
                  </a:solidFill>
                </a:rPr>
                <a:t>Pet device</a:t>
              </a:r>
              <a:endParaRPr lang="ko-KR" altLang="en-US" b="1" dirty="0">
                <a:solidFill>
                  <a:srgbClr val="604B8B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6657329-3D97-49C1-91AB-3E1E20F320BA}"/>
                </a:ext>
              </a:extLst>
            </p:cNvPr>
            <p:cNvSpPr/>
            <p:nvPr/>
          </p:nvSpPr>
          <p:spPr>
            <a:xfrm>
              <a:off x="5630411" y="260758"/>
              <a:ext cx="998290" cy="520117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GPS</a:t>
              </a:r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CA2606D-C141-4533-B9E8-1ABDCDE5C72D}"/>
                </a:ext>
              </a:extLst>
            </p:cNvPr>
            <p:cNvCxnSpPr>
              <a:cxnSpLocks/>
              <a:stCxn id="8" idx="1"/>
              <a:endCxn id="5" idx="3"/>
            </p:cNvCxnSpPr>
            <p:nvPr/>
          </p:nvCxnSpPr>
          <p:spPr>
            <a:xfrm flipH="1">
              <a:off x="4854102" y="1350625"/>
              <a:ext cx="776309" cy="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E743B4-8330-4580-B356-442A9ADBA670}"/>
                </a:ext>
              </a:extLst>
            </p:cNvPr>
            <p:cNvSpPr/>
            <p:nvPr/>
          </p:nvSpPr>
          <p:spPr>
            <a:xfrm>
              <a:off x="2425816" y="2214468"/>
              <a:ext cx="998290" cy="520117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LED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F34F0E-BED4-46DD-8BF7-A2DD2C6E4433}"/>
                </a:ext>
              </a:extLst>
            </p:cNvPr>
            <p:cNvSpPr/>
            <p:nvPr/>
          </p:nvSpPr>
          <p:spPr>
            <a:xfrm>
              <a:off x="3883404" y="2214468"/>
              <a:ext cx="1435216" cy="520117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err="1"/>
                <a:t>심박</a:t>
              </a:r>
              <a:r>
                <a:rPr lang="ko-KR" altLang="en-US" dirty="0"/>
                <a:t> 측정기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D58242B-9E30-49E2-82A7-1931ADB4961E}"/>
                </a:ext>
              </a:extLst>
            </p:cNvPr>
            <p:cNvCxnSpPr>
              <a:cxnSpLocks/>
              <a:stCxn id="5" idx="0"/>
              <a:endCxn id="7" idx="1"/>
            </p:cNvCxnSpPr>
            <p:nvPr/>
          </p:nvCxnSpPr>
          <p:spPr>
            <a:xfrm flipV="1">
              <a:off x="4197827" y="520817"/>
              <a:ext cx="1432584" cy="58652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0288333-F96A-47DF-8501-40AAC9C12DBD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4197827" y="1593907"/>
              <a:ext cx="403185" cy="62056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01DBAFE-8F91-471F-A1EF-29C9502F1C94}"/>
                </a:ext>
              </a:extLst>
            </p:cNvPr>
            <p:cNvCxnSpPr>
              <a:cxnSpLocks/>
              <a:stCxn id="5" idx="2"/>
              <a:endCxn id="25" idx="0"/>
            </p:cNvCxnSpPr>
            <p:nvPr/>
          </p:nvCxnSpPr>
          <p:spPr>
            <a:xfrm flipH="1">
              <a:off x="2924961" y="1593907"/>
              <a:ext cx="1272866" cy="62056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FC03A6-4714-4311-96D7-4E8F1FA17C16}"/>
                </a:ext>
              </a:extLst>
            </p:cNvPr>
            <p:cNvSpPr/>
            <p:nvPr/>
          </p:nvSpPr>
          <p:spPr>
            <a:xfrm>
              <a:off x="1797952" y="1090565"/>
              <a:ext cx="1452170" cy="520117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/>
                <a:t>리튬베터리</a:t>
              </a:r>
              <a:endParaRPr lang="en-US" altLang="ko-KR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7BBD660-35A9-4792-906D-BE94CA7EDA7F}"/>
                </a:ext>
              </a:extLst>
            </p:cNvPr>
            <p:cNvCxnSpPr>
              <a:cxnSpLocks/>
              <a:stCxn id="39" idx="3"/>
              <a:endCxn id="5" idx="1"/>
            </p:cNvCxnSpPr>
            <p:nvPr/>
          </p:nvCxnSpPr>
          <p:spPr>
            <a:xfrm>
              <a:off x="3250122" y="1350624"/>
              <a:ext cx="291430" cy="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24A914-767C-45E4-AA83-E9AC1B057EF1}"/>
                </a:ext>
              </a:extLst>
            </p:cNvPr>
            <p:cNvSpPr/>
            <p:nvPr/>
          </p:nvSpPr>
          <p:spPr>
            <a:xfrm>
              <a:off x="1798564" y="327167"/>
              <a:ext cx="1452170" cy="520117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충전 모듈</a:t>
              </a:r>
              <a:endParaRPr lang="en-US" altLang="ko-KR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4FA2104-EF11-4EC9-9F1B-27CF59F34703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 flipH="1">
              <a:off x="2524037" y="847284"/>
              <a:ext cx="612" cy="24328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4BF6F3-D70E-4327-BDA1-E10D888ECF60}"/>
                </a:ext>
              </a:extLst>
            </p:cNvPr>
            <p:cNvSpPr/>
            <p:nvPr/>
          </p:nvSpPr>
          <p:spPr>
            <a:xfrm>
              <a:off x="5630411" y="1107344"/>
              <a:ext cx="931178" cy="48656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LoRa</a:t>
              </a:r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A45326-0A5D-4BB8-B54F-84C144600BB3}"/>
              </a:ext>
            </a:extLst>
          </p:cNvPr>
          <p:cNvGrpSpPr/>
          <p:nvPr/>
        </p:nvGrpSpPr>
        <p:grpSpPr>
          <a:xfrm>
            <a:off x="5668161" y="4137622"/>
            <a:ext cx="4778923" cy="2459620"/>
            <a:chOff x="5655578" y="4095223"/>
            <a:chExt cx="4778923" cy="245962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B435FC-7339-431A-A11C-2FC32FF184E4}"/>
                </a:ext>
              </a:extLst>
            </p:cNvPr>
            <p:cNvGrpSpPr/>
            <p:nvPr/>
          </p:nvGrpSpPr>
          <p:grpSpPr>
            <a:xfrm>
              <a:off x="5655578" y="4095223"/>
              <a:ext cx="4778923" cy="2459620"/>
              <a:chOff x="5630411" y="3415714"/>
              <a:chExt cx="4778923" cy="245962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FB2DAD-2419-4FB2-9DAF-38AA667EAC9C}"/>
                  </a:ext>
                </a:extLst>
              </p:cNvPr>
              <p:cNvSpPr/>
              <p:nvPr/>
            </p:nvSpPr>
            <p:spPr>
              <a:xfrm>
                <a:off x="7365533" y="3415714"/>
                <a:ext cx="1013668" cy="65294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04B8B"/>
                    </a:solidFill>
                  </a:rPr>
                  <a:t>Master device</a:t>
                </a:r>
                <a:endParaRPr lang="ko-KR" altLang="en-US" b="1" dirty="0">
                  <a:solidFill>
                    <a:srgbClr val="604B8B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6C150A6-EF0D-4723-AF53-4882F2145690}"/>
                  </a:ext>
                </a:extLst>
              </p:cNvPr>
              <p:cNvSpPr/>
              <p:nvPr/>
            </p:nvSpPr>
            <p:spPr>
              <a:xfrm>
                <a:off x="5630411" y="3498907"/>
                <a:ext cx="931178" cy="486561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LoRa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384F71-ABC6-4A9B-B536-5788D158E4A0}"/>
                  </a:ext>
                </a:extLst>
              </p:cNvPr>
              <p:cNvSpPr/>
              <p:nvPr/>
            </p:nvSpPr>
            <p:spPr>
              <a:xfrm>
                <a:off x="9183145" y="3498907"/>
                <a:ext cx="1226189" cy="486561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BlueTooth</a:t>
                </a:r>
                <a:endParaRPr lang="ko-KR" altLang="en-US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BADD3B4-CA40-40C3-94D8-7F5A6921A7A5}"/>
                  </a:ext>
                </a:extLst>
              </p:cNvPr>
              <p:cNvCxnSpPr>
                <a:cxnSpLocks/>
                <a:stCxn id="11" idx="3"/>
                <a:endCxn id="6" idx="1"/>
              </p:cNvCxnSpPr>
              <p:nvPr/>
            </p:nvCxnSpPr>
            <p:spPr>
              <a:xfrm flipV="1">
                <a:off x="6561589" y="3742186"/>
                <a:ext cx="803944" cy="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9AF6D17-1D1D-448A-A5C2-C6B77E8E376F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8379201" y="3742186"/>
                <a:ext cx="803944" cy="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AE06C1C-485E-4303-B8D2-8187AA682DAE}"/>
                  </a:ext>
                </a:extLst>
              </p:cNvPr>
              <p:cNvSpPr/>
              <p:nvPr/>
            </p:nvSpPr>
            <p:spPr>
              <a:xfrm>
                <a:off x="9271232" y="5368955"/>
                <a:ext cx="1138102" cy="427838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Android</a:t>
                </a:r>
                <a:endParaRPr lang="ko-KR" altLang="en-US" dirty="0"/>
              </a:p>
            </p:txBody>
          </p:sp>
          <p:sp>
            <p:nvSpPr>
              <p:cNvPr id="22" name="화살표: 아래쪽 21">
                <a:extLst>
                  <a:ext uri="{FF2B5EF4-FFF2-40B4-BE49-F238E27FC236}">
                    <a16:creationId xmlns:a16="http://schemas.microsoft.com/office/drawing/2014/main" id="{26BA9F5A-50EE-48C9-B638-4C4FC75A474C}"/>
                  </a:ext>
                </a:extLst>
              </p:cNvPr>
              <p:cNvSpPr/>
              <p:nvPr/>
            </p:nvSpPr>
            <p:spPr>
              <a:xfrm>
                <a:off x="9476762" y="3985468"/>
                <a:ext cx="727041" cy="1383487"/>
              </a:xfrm>
              <a:prstGeom prst="downArrow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통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신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2C7F259-DE85-4225-A755-82CFB6256FC9}"/>
                  </a:ext>
                </a:extLst>
              </p:cNvPr>
              <p:cNvSpPr/>
              <p:nvPr/>
            </p:nvSpPr>
            <p:spPr>
              <a:xfrm>
                <a:off x="7142991" y="4515866"/>
                <a:ext cx="1452170" cy="520117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/>
                  <a:t>리튬베터리</a:t>
                </a:r>
                <a:endParaRPr lang="en-US" altLang="ko-KR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FAEAB5B-07B1-4599-B68C-3A6A7AD6A00F}"/>
                  </a:ext>
                </a:extLst>
              </p:cNvPr>
              <p:cNvSpPr/>
              <p:nvPr/>
            </p:nvSpPr>
            <p:spPr>
              <a:xfrm>
                <a:off x="7142991" y="5355217"/>
                <a:ext cx="1452170" cy="520117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충전 모듈</a:t>
                </a:r>
                <a:endParaRPr lang="en-US" altLang="ko-KR" dirty="0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110F2F4-B94F-48BD-90FD-5E09E8D05B2D}"/>
                  </a:ext>
                </a:extLst>
              </p:cNvPr>
              <p:cNvCxnSpPr>
                <a:cxnSpLocks/>
                <a:stCxn id="57" idx="0"/>
                <a:endCxn id="6" idx="2"/>
              </p:cNvCxnSpPr>
              <p:nvPr/>
            </p:nvCxnSpPr>
            <p:spPr>
              <a:xfrm flipV="1">
                <a:off x="7869076" y="4068657"/>
                <a:ext cx="3291" cy="447209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7A332EE-9C63-4235-826C-C6013360D983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894243" y="5715492"/>
              <a:ext cx="0" cy="31923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슬라이드 번호 개체 틀 66">
            <a:extLst>
              <a:ext uri="{FF2B5EF4-FFF2-40B4-BE49-F238E27FC236}">
                <a16:creationId xmlns:a16="http://schemas.microsoft.com/office/drawing/2014/main" id="{C2E15425-4441-4327-B897-C96574BD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2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CECE7-6011-4998-8E73-A7C478DA65A4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기능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8F034-F6B8-4FBA-B8E2-96CE74BCEF32}"/>
              </a:ext>
            </a:extLst>
          </p:cNvPr>
          <p:cNvSpPr txBox="1"/>
          <p:nvPr/>
        </p:nvSpPr>
        <p:spPr>
          <a:xfrm>
            <a:off x="936770" y="897217"/>
            <a:ext cx="51592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위치 추적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야간 </a:t>
            </a:r>
            <a:r>
              <a:rPr lang="en-US" altLang="ko-KR" b="1" dirty="0"/>
              <a:t>LED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심박수 측정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/>
              <a:t>사용자</a:t>
            </a:r>
            <a:r>
              <a:rPr lang="en-US" altLang="ko-KR" b="1"/>
              <a:t> </a:t>
            </a:r>
            <a:r>
              <a:rPr lang="ko-KR" altLang="en-US" b="1" dirty="0"/>
              <a:t>알림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ko-KR" b="1" dirty="0" err="1"/>
              <a:t>Usb</a:t>
            </a:r>
            <a:r>
              <a:rPr lang="en-US" altLang="ko-KR" b="1" dirty="0"/>
              <a:t> </a:t>
            </a:r>
            <a:r>
              <a:rPr lang="ko-KR" altLang="en-US" b="1" dirty="0"/>
              <a:t>충전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endParaRPr lang="ko-KR" altLang="en-US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D3970-40BD-4266-BD07-7E230028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1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81AA7-250A-41D1-ABA8-357F65BD76E8}"/>
              </a:ext>
            </a:extLst>
          </p:cNvPr>
          <p:cNvSpPr/>
          <p:nvPr/>
        </p:nvSpPr>
        <p:spPr>
          <a:xfrm>
            <a:off x="605797" y="550933"/>
            <a:ext cx="254108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위치 추적</a:t>
            </a:r>
            <a:endParaRPr lang="en-US" altLang="ko-KR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864065" y="1107347"/>
            <a:ext cx="1042002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반려동물의 위치를 추적하여 사용자 스마트폰 </a:t>
            </a:r>
            <a:r>
              <a:rPr lang="en-US" altLang="ko-KR" dirty="0"/>
              <a:t>google </a:t>
            </a:r>
            <a:r>
              <a:rPr lang="ko-KR" altLang="en-US" dirty="0"/>
              <a:t>지도에 표시해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최대 </a:t>
            </a:r>
            <a:r>
              <a:rPr lang="en-US" altLang="ko-KR" dirty="0"/>
              <a:t>1km </a:t>
            </a:r>
            <a:r>
              <a:rPr lang="ko-KR" altLang="en-US" dirty="0"/>
              <a:t>까지 본 제품만 갖고도 위치추적이 가능하며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1km </a:t>
            </a:r>
            <a:r>
              <a:rPr lang="ko-KR" altLang="en-US" dirty="0"/>
              <a:t>이상부터는 추가적인 비용을 지불해야 위치추적이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A243A7-92BC-4690-9546-5039E2186109}"/>
              </a:ext>
            </a:extLst>
          </p:cNvPr>
          <p:cNvGrpSpPr/>
          <p:nvPr/>
        </p:nvGrpSpPr>
        <p:grpSpPr>
          <a:xfrm>
            <a:off x="2252514" y="3175030"/>
            <a:ext cx="2225263" cy="2225263"/>
            <a:chOff x="2563799" y="2649736"/>
            <a:chExt cx="2225263" cy="2225263"/>
          </a:xfrm>
        </p:grpSpPr>
        <p:pic>
          <p:nvPicPr>
            <p:cNvPr id="1026" name="Picture 2" descr="Pet iconì ëí ì´ë¯¸ì§ ê²ìê²°ê³¼">
              <a:extLst>
                <a:ext uri="{FF2B5EF4-FFF2-40B4-BE49-F238E27FC236}">
                  <a16:creationId xmlns:a16="http://schemas.microsoft.com/office/drawing/2014/main" id="{8D67CBFA-F0D9-40EE-971C-85C71FF37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9" y="2649736"/>
              <a:ext cx="2225263" cy="222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E523D08-2D07-4FE5-87CD-D450E0C05BE6}"/>
                </a:ext>
              </a:extLst>
            </p:cNvPr>
            <p:cNvSpPr/>
            <p:nvPr/>
          </p:nvSpPr>
          <p:spPr>
            <a:xfrm>
              <a:off x="3877767" y="3314202"/>
              <a:ext cx="402671" cy="352338"/>
            </a:xfrm>
            <a:prstGeom prst="round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Pet</a:t>
              </a:r>
            </a:p>
            <a:p>
              <a:pPr algn="ctr"/>
              <a:r>
                <a:rPr lang="en-US" altLang="ko-KR" sz="500" dirty="0"/>
                <a:t>Finder</a:t>
              </a:r>
              <a:endParaRPr lang="ko-KR" altLang="en-US" sz="500" dirty="0"/>
            </a:p>
          </p:txBody>
        </p:sp>
      </p:grp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025CEB98-B7CC-40F6-8C07-A6B044C3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4604" y="297263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µì  iconì ëí ì´ë¯¸ì§ ê²ìê²°ê³¼">
            <a:extLst>
              <a:ext uri="{FF2B5EF4-FFF2-40B4-BE49-F238E27FC236}">
                <a16:creationId xmlns:a16="http://schemas.microsoft.com/office/drawing/2014/main" id="{40589E7D-87D2-4D19-BDC4-87E34F10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850943" y="3332102"/>
            <a:ext cx="2153133" cy="169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C85DD0-B62D-46F3-98BA-48E956009EB9}"/>
              </a:ext>
            </a:extLst>
          </p:cNvPr>
          <p:cNvSpPr txBox="1"/>
          <p:nvPr/>
        </p:nvSpPr>
        <p:spPr>
          <a:xfrm>
            <a:off x="4430208" y="3996426"/>
            <a:ext cx="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308943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81AA7-250A-41D1-ABA8-357F65BD76E8}"/>
              </a:ext>
            </a:extLst>
          </p:cNvPr>
          <p:cNvSpPr/>
          <p:nvPr/>
        </p:nvSpPr>
        <p:spPr>
          <a:xfrm>
            <a:off x="605797" y="550933"/>
            <a:ext cx="24352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b. </a:t>
            </a:r>
            <a:r>
              <a:rPr lang="ko-KR" altLang="en-US" b="1" dirty="0"/>
              <a:t>반려동물 야간 </a:t>
            </a:r>
            <a:r>
              <a:rPr lang="en-US" altLang="ko-KR" b="1" dirty="0"/>
              <a:t>LED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59" y="1158037"/>
            <a:ext cx="10525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반려동물이 사용자가 설정한 거리를 벗어나면 나거나 잘 보이지 않는 야간에 </a:t>
            </a:r>
            <a:r>
              <a:rPr lang="en-US" altLang="ko-KR" dirty="0"/>
              <a:t>LED</a:t>
            </a:r>
            <a:r>
              <a:rPr lang="ko-KR" altLang="en-US" dirty="0"/>
              <a:t>를 깜빡여 눈에 잘 띌 수 있도록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FBB474-4D54-40C8-BA99-0F7906617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9170" y="256445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4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60" y="1158037"/>
            <a:ext cx="860887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사람이 쓰는 웨어러블 기기와 같이 반려동물의 심박수를 측정하여 간단한 건강상태 또는 감정상태를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716A35-C742-4627-A589-D77DC96ACAFB}"/>
              </a:ext>
            </a:extLst>
          </p:cNvPr>
          <p:cNvSpPr/>
          <p:nvPr/>
        </p:nvSpPr>
        <p:spPr>
          <a:xfrm>
            <a:off x="5805791" y="38928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반려동물 감성상태 알려주는 </a:t>
            </a:r>
            <a:r>
              <a:rPr lang="ko-KR" altLang="en-US" dirty="0" err="1"/>
              <a:t>몸줄</a:t>
            </a:r>
            <a:r>
              <a:rPr lang="ko-KR" altLang="en-US" dirty="0"/>
              <a:t> </a:t>
            </a:r>
            <a:r>
              <a:rPr lang="ko-KR" altLang="en-US" dirty="0">
                <a:hlinkClick r:id="rId2"/>
              </a:rPr>
              <a:t>https://m.post.naver.com/viewer/postView.nhn?volumeNo=8167848&amp;memberNo=7848225</a:t>
            </a:r>
            <a:endParaRPr lang="ko-KR" altLang="en-US" dirty="0"/>
          </a:p>
        </p:txBody>
      </p:sp>
      <p:pic>
        <p:nvPicPr>
          <p:cNvPr id="2050" name="Picture 2" descr="ì¬ë°ì ì¼ìì ëí ì´ë¯¸ì§ ê²ìê²°ê³¼">
            <a:extLst>
              <a:ext uri="{FF2B5EF4-FFF2-40B4-BE49-F238E27FC236}">
                <a16:creationId xmlns:a16="http://schemas.microsoft.com/office/drawing/2014/main" id="{AFDCFCE7-DC3D-4306-9336-6CF93839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029" y="2761998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7D4470-599A-4E30-AEA5-CA3257992392}"/>
              </a:ext>
            </a:extLst>
          </p:cNvPr>
          <p:cNvSpPr/>
          <p:nvPr/>
        </p:nvSpPr>
        <p:spPr>
          <a:xfrm>
            <a:off x="654436" y="579111"/>
            <a:ext cx="26805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c. </a:t>
            </a:r>
            <a:r>
              <a:rPr lang="ko-KR" altLang="en-US" b="1" dirty="0"/>
              <a:t>반려동물 심박수 측정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5969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60" y="1158037"/>
            <a:ext cx="92771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사용자는 반려동물과의 적정 거리를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설정한 거리를 초과하면 스마트폰 알림을 즉시 알릴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9D397-6888-484C-B2DA-F58735353E39}"/>
              </a:ext>
            </a:extLst>
          </p:cNvPr>
          <p:cNvSpPr/>
          <p:nvPr/>
        </p:nvSpPr>
        <p:spPr>
          <a:xfrm>
            <a:off x="605797" y="550933"/>
            <a:ext cx="170751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d. </a:t>
            </a:r>
            <a:r>
              <a:rPr lang="ko-KR" altLang="en-US" b="1" dirty="0"/>
              <a:t>사용자 알림</a:t>
            </a:r>
            <a:endParaRPr lang="en-US" altLang="ko-KR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C9B843-27F7-46CE-BE76-CE0EA4D21864}"/>
              </a:ext>
            </a:extLst>
          </p:cNvPr>
          <p:cNvGrpSpPr/>
          <p:nvPr/>
        </p:nvGrpSpPr>
        <p:grpSpPr>
          <a:xfrm>
            <a:off x="1158479" y="3110520"/>
            <a:ext cx="2440092" cy="2225263"/>
            <a:chOff x="1825843" y="2604911"/>
            <a:chExt cx="2440092" cy="2225263"/>
          </a:xfrm>
        </p:grpSpPr>
        <p:pic>
          <p:nvPicPr>
            <p:cNvPr id="11" name="Picture 2" descr="Pet iconì ëí ì´ë¯¸ì§ ê²ìê²°ê³¼">
              <a:extLst>
                <a:ext uri="{FF2B5EF4-FFF2-40B4-BE49-F238E27FC236}">
                  <a16:creationId xmlns:a16="http://schemas.microsoft.com/office/drawing/2014/main" id="{61043115-14C1-4F93-80C9-8577963C9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5843" y="2604911"/>
              <a:ext cx="2440092" cy="222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C41A05B-028B-40B5-A565-AB7E3EA06801}"/>
                </a:ext>
              </a:extLst>
            </p:cNvPr>
            <p:cNvSpPr/>
            <p:nvPr/>
          </p:nvSpPr>
          <p:spPr>
            <a:xfrm>
              <a:off x="2428346" y="3314202"/>
              <a:ext cx="402671" cy="352338"/>
            </a:xfrm>
            <a:prstGeom prst="round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Pet</a:t>
              </a:r>
            </a:p>
            <a:p>
              <a:pPr algn="ctr"/>
              <a:r>
                <a:rPr lang="en-US" altLang="ko-KR" sz="500" dirty="0"/>
                <a:t>Finder</a:t>
              </a:r>
              <a:endParaRPr lang="ko-KR" altLang="en-US" sz="500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5C39D0-CF72-45E8-90EB-7CAF2F70B53B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3598571" y="4223152"/>
            <a:ext cx="3539737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67D34E-FFEE-41BE-9AAA-C483D157A174}"/>
              </a:ext>
            </a:extLst>
          </p:cNvPr>
          <p:cNvGrpSpPr/>
          <p:nvPr/>
        </p:nvGrpSpPr>
        <p:grpSpPr>
          <a:xfrm>
            <a:off x="6706811" y="1959290"/>
            <a:ext cx="3156929" cy="4465597"/>
            <a:chOff x="8049335" y="1959290"/>
            <a:chExt cx="3156929" cy="4465597"/>
          </a:xfrm>
        </p:grpSpPr>
        <p:pic>
          <p:nvPicPr>
            <p:cNvPr id="2052" name="Picture 4" descr="ì¤ë§í¸í° iconì ëí ì´ë¯¸ì§ ê²ìê²°ê³¼">
              <a:extLst>
                <a:ext uri="{FF2B5EF4-FFF2-40B4-BE49-F238E27FC236}">
                  <a16:creationId xmlns:a16="http://schemas.microsoft.com/office/drawing/2014/main" id="{C0905CE1-E110-46F3-9CC7-FBA80F749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9335" y="1959290"/>
              <a:ext cx="3156929" cy="4465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13EAC-29F5-447D-9965-03C778C6B748}"/>
                </a:ext>
              </a:extLst>
            </p:cNvPr>
            <p:cNvSpPr txBox="1"/>
            <p:nvPr/>
          </p:nvSpPr>
          <p:spPr>
            <a:xfrm>
              <a:off x="8968902" y="4247508"/>
              <a:ext cx="141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설정 거리 </a:t>
              </a:r>
              <a:r>
                <a:rPr lang="en-US" altLang="ko-KR" dirty="0"/>
                <a:t>:</a:t>
              </a:r>
            </a:p>
            <a:p>
              <a:r>
                <a:rPr lang="en-US" altLang="ko-KR" dirty="0"/>
                <a:t>200m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A27254-D38F-4E48-8F68-5FDE574026AC}"/>
                </a:ext>
              </a:extLst>
            </p:cNvPr>
            <p:cNvSpPr txBox="1"/>
            <p:nvPr/>
          </p:nvSpPr>
          <p:spPr>
            <a:xfrm>
              <a:off x="8745166" y="2606753"/>
              <a:ext cx="14173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604B8B"/>
                  </a:solidFill>
                </a:rPr>
                <a:t>Pet Finder</a:t>
              </a:r>
              <a:endParaRPr lang="ko-KR" altLang="en-US" sz="2800" dirty="0"/>
            </a:p>
            <a:p>
              <a:endParaRPr lang="ko-KR" altLang="en-US" sz="28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016D65-B063-47D7-AB5C-2937B20D5CC1}"/>
              </a:ext>
            </a:extLst>
          </p:cNvPr>
          <p:cNvSpPr txBox="1"/>
          <p:nvPr/>
        </p:nvSpPr>
        <p:spPr>
          <a:xfrm>
            <a:off x="4745539" y="3853535"/>
            <a:ext cx="152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210m</a:t>
            </a:r>
            <a:endParaRPr lang="ko-KR" altLang="en-US" sz="1600" dirty="0"/>
          </a:p>
        </p:txBody>
      </p:sp>
      <p:pic>
        <p:nvPicPr>
          <p:cNvPr id="2056" name="Picture 8" descr="alarm iconì ëí ì´ë¯¸ì§ ê²ìê²°ê³¼">
            <a:extLst>
              <a:ext uri="{FF2B5EF4-FFF2-40B4-BE49-F238E27FC236}">
                <a16:creationId xmlns:a16="http://schemas.microsoft.com/office/drawing/2014/main" id="{EDE43EE8-2CCE-4B96-9519-982234C9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4540" y="2829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2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60" y="1158037"/>
            <a:ext cx="92771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디바이스는 </a:t>
            </a:r>
            <a:r>
              <a:rPr lang="en-US" altLang="ko-KR" dirty="0"/>
              <a:t>5</a:t>
            </a:r>
            <a:r>
              <a:rPr lang="ko-KR" altLang="en-US" dirty="0"/>
              <a:t>핀 </a:t>
            </a:r>
            <a:r>
              <a:rPr lang="en-US" altLang="ko-KR" dirty="0"/>
              <a:t>USB</a:t>
            </a:r>
            <a:r>
              <a:rPr lang="ko-KR" altLang="en-US" dirty="0"/>
              <a:t>로 충전이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9D397-6888-484C-B2DA-F58735353E39}"/>
              </a:ext>
            </a:extLst>
          </p:cNvPr>
          <p:cNvSpPr/>
          <p:nvPr/>
        </p:nvSpPr>
        <p:spPr>
          <a:xfrm>
            <a:off x="605797" y="550933"/>
            <a:ext cx="14173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e. </a:t>
            </a:r>
            <a:r>
              <a:rPr lang="en-US" altLang="ko-KR" b="1" dirty="0" err="1"/>
              <a:t>Usb</a:t>
            </a:r>
            <a:r>
              <a:rPr lang="en-US" altLang="ko-KR" b="1" dirty="0"/>
              <a:t> </a:t>
            </a:r>
            <a:r>
              <a:rPr lang="ko-KR" altLang="en-US" b="1" dirty="0"/>
              <a:t>충전</a:t>
            </a:r>
            <a:endParaRPr lang="en-US" altLang="ko-KR" b="1" dirty="0"/>
          </a:p>
        </p:txBody>
      </p:sp>
      <p:pic>
        <p:nvPicPr>
          <p:cNvPr id="5122" name="Picture 2" descr="ê´ë ¨ ì´ë¯¸ì§">
            <a:extLst>
              <a:ext uri="{FF2B5EF4-FFF2-40B4-BE49-F238E27FC236}">
                <a16:creationId xmlns:a16="http://schemas.microsoft.com/office/drawing/2014/main" id="{FFCC30A3-5DE6-4ACB-86C5-768D91958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81575" y="2549792"/>
            <a:ext cx="2228850" cy="248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8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277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Finder</dc:title>
  <dc:creator>김홍교</dc:creator>
  <cp:lastModifiedBy>김홍교</cp:lastModifiedBy>
  <cp:revision>16</cp:revision>
  <dcterms:created xsi:type="dcterms:W3CDTF">2018-10-06T21:59:06Z</dcterms:created>
  <dcterms:modified xsi:type="dcterms:W3CDTF">2018-10-07T05:36:26Z</dcterms:modified>
</cp:coreProperties>
</file>