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6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CD0B-A3C5-45E4-80C2-DA132887369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657A-4FA2-4126-A9E4-20E2A7E54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90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CD0B-A3C5-45E4-80C2-DA132887369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657A-4FA2-4126-A9E4-20E2A7E54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05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CD0B-A3C5-45E4-80C2-DA132887369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657A-4FA2-4126-A9E4-20E2A7E54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41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CD0B-A3C5-45E4-80C2-DA132887369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657A-4FA2-4126-A9E4-20E2A7E54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CD0B-A3C5-45E4-80C2-DA132887369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657A-4FA2-4126-A9E4-20E2A7E54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71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CD0B-A3C5-45E4-80C2-DA132887369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657A-4FA2-4126-A9E4-20E2A7E54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05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CD0B-A3C5-45E4-80C2-DA132887369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657A-4FA2-4126-A9E4-20E2A7E54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1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CD0B-A3C5-45E4-80C2-DA132887369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657A-4FA2-4126-A9E4-20E2A7E54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8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CD0B-A3C5-45E4-80C2-DA132887369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657A-4FA2-4126-A9E4-20E2A7E54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5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CD0B-A3C5-45E4-80C2-DA132887369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657A-4FA2-4126-A9E4-20E2A7E54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17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CD0B-A3C5-45E4-80C2-DA132887369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657A-4FA2-4126-A9E4-20E2A7E54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74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CCD0B-A3C5-45E4-80C2-DA1328873696}" type="datetimeFigureOut">
              <a:rPr lang="en-GB" smtClean="0"/>
              <a:t>09/01/2021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F657A-4FA2-4126-A9E4-20E2A7E54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10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3202" y="2863468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프론트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인풋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189431" y="3304800"/>
            <a:ext cx="1764000" cy="254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581831" y="5378400"/>
            <a:ext cx="979200" cy="3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325600" y="4636800"/>
            <a:ext cx="1483200" cy="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039112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513202" y="42037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숫자입력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293596" y="5053195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*</a:t>
            </a:r>
            <a:r>
              <a:rPr lang="ko-KR" altLang="en-US" sz="1100" dirty="0" smtClean="0"/>
              <a:t>올바르지않습니다</a:t>
            </a:r>
            <a:r>
              <a:rPr lang="en-US" altLang="ko-KR" sz="1100" dirty="0"/>
              <a:t>.</a:t>
            </a:r>
            <a:endParaRPr lang="en-GB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6926400" y="2368548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프론트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아웃풋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GB" dirty="0"/>
          </a:p>
        </p:txBody>
      </p:sp>
      <p:sp>
        <p:nvSpPr>
          <p:cNvPr id="65" name="Rectangle 64"/>
          <p:cNvSpPr/>
          <p:nvPr/>
        </p:nvSpPr>
        <p:spPr>
          <a:xfrm>
            <a:off x="6474030" y="2791468"/>
            <a:ext cx="2233830" cy="3755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ounded Rectangle 65"/>
          <p:cNvSpPr/>
          <p:nvPr/>
        </p:nvSpPr>
        <p:spPr>
          <a:xfrm>
            <a:off x="6615255" y="3530504"/>
            <a:ext cx="1382400" cy="40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ounded Rectangle 66"/>
          <p:cNvSpPr/>
          <p:nvPr/>
        </p:nvSpPr>
        <p:spPr>
          <a:xfrm>
            <a:off x="6615255" y="4150148"/>
            <a:ext cx="1382400" cy="40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ounded Rectangle 67"/>
          <p:cNvSpPr/>
          <p:nvPr/>
        </p:nvSpPr>
        <p:spPr>
          <a:xfrm>
            <a:off x="6654567" y="4752854"/>
            <a:ext cx="1382400" cy="40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3621198" y="5540400"/>
            <a:ext cx="2520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81831" y="411868"/>
            <a:ext cx="5634876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웹챗봇 웹페이지구축 요청</a:t>
            </a:r>
            <a:endParaRPr lang="en-US" altLang="ko-KR" sz="3200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코드펜의 기본 소스를 활용합니다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https://codepen.io/caiokawasaki/pen/MWYyNvN</a:t>
            </a:r>
          </a:p>
          <a:p>
            <a:r>
              <a:rPr lang="en-US" altLang="ko-KR" dirty="0" smtClean="0"/>
              <a:t>2.   </a:t>
            </a:r>
            <a:r>
              <a:rPr lang="ko-KR" altLang="en-US" dirty="0" smtClean="0"/>
              <a:t>백엔드 어드민페이지가 필요합니다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해당 숫자코드값에 어드민의 데이터가 노출됩니다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74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661031" y="103819"/>
            <a:ext cx="58496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요구사항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유니크한 숫자값을 입력받습니다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해당 숫자값에는 유니크한 구분값이 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 있습니다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각 유니크한 구분값마다 디스크립션이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 있습니다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사용자 화면에  순서대로 디스크립션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개가 노출됨</a:t>
            </a:r>
            <a:endParaRPr lang="en-US" altLang="ko-KR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120600" y="3584148"/>
            <a:ext cx="2217600" cy="48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유니크한 일련숫자</a:t>
            </a:r>
            <a:endParaRPr lang="en-US" altLang="ko-KR" dirty="0" smtClean="0"/>
          </a:p>
          <a:p>
            <a:pPr algn="ctr"/>
            <a:r>
              <a:rPr lang="en-US" dirty="0" smtClean="0"/>
              <a:t>102900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3183600" y="2894400"/>
            <a:ext cx="1460400" cy="482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구분값 </a:t>
            </a:r>
            <a:r>
              <a:rPr lang="en-US" altLang="ko-KR" dirty="0" smtClean="0"/>
              <a:t>AB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3183600" y="3639600"/>
            <a:ext cx="1460400" cy="482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구분값 </a:t>
            </a:r>
            <a:r>
              <a:rPr lang="en-US" altLang="ko-KR" dirty="0" smtClean="0"/>
              <a:t>AD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3183600" y="4165200"/>
            <a:ext cx="1460400" cy="482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구분값 </a:t>
            </a:r>
            <a:r>
              <a:rPr lang="en-US" altLang="ko-KR" dirty="0" smtClean="0"/>
              <a:t>DC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3183600" y="4690800"/>
            <a:ext cx="1460400" cy="482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구분값 </a:t>
            </a:r>
            <a:r>
              <a:rPr lang="en-US" altLang="ko-KR" dirty="0" smtClean="0"/>
              <a:t>KK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5205000" y="1975897"/>
            <a:ext cx="2510400" cy="482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디스크립션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205000" y="2479897"/>
            <a:ext cx="2510400" cy="482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디스크립션 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71000" y="3265897"/>
            <a:ext cx="2510400" cy="482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디스크립션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271000" y="3769897"/>
            <a:ext cx="2510400" cy="482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디스크립션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357109" y="4192080"/>
            <a:ext cx="2510400" cy="482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디스크립션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357109" y="4696080"/>
            <a:ext cx="2510400" cy="482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디스크립션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48543" y="4998857"/>
            <a:ext cx="2510400" cy="482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디스크립션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348543" y="5502857"/>
            <a:ext cx="2510400" cy="482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디스크립션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644000" y="2458297"/>
            <a:ext cx="528000" cy="677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644000" y="2962297"/>
            <a:ext cx="528000" cy="17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7" idx="3"/>
            <a:endCxn id="30" idx="1"/>
          </p:cNvCxnSpPr>
          <p:nvPr/>
        </p:nvCxnSpPr>
        <p:spPr>
          <a:xfrm>
            <a:off x="4644000" y="3880800"/>
            <a:ext cx="627000" cy="130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7" idx="3"/>
            <a:endCxn id="29" idx="1"/>
          </p:cNvCxnSpPr>
          <p:nvPr/>
        </p:nvCxnSpPr>
        <p:spPr>
          <a:xfrm flipV="1">
            <a:off x="4644000" y="3507097"/>
            <a:ext cx="627000" cy="373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8" idx="3"/>
            <a:endCxn id="31" idx="1"/>
          </p:cNvCxnSpPr>
          <p:nvPr/>
        </p:nvCxnSpPr>
        <p:spPr>
          <a:xfrm>
            <a:off x="4644000" y="4406400"/>
            <a:ext cx="3713109" cy="2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3"/>
            <a:endCxn id="32" idx="1"/>
          </p:cNvCxnSpPr>
          <p:nvPr/>
        </p:nvCxnSpPr>
        <p:spPr>
          <a:xfrm>
            <a:off x="4644000" y="4406400"/>
            <a:ext cx="3713109" cy="53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9" idx="3"/>
            <a:endCxn id="33" idx="1"/>
          </p:cNvCxnSpPr>
          <p:nvPr/>
        </p:nvCxnSpPr>
        <p:spPr>
          <a:xfrm>
            <a:off x="4644000" y="4932000"/>
            <a:ext cx="704543" cy="308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9" idx="3"/>
            <a:endCxn id="34" idx="1"/>
          </p:cNvCxnSpPr>
          <p:nvPr/>
        </p:nvCxnSpPr>
        <p:spPr>
          <a:xfrm>
            <a:off x="4644000" y="4932000"/>
            <a:ext cx="704543" cy="81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" idx="3"/>
            <a:endCxn id="16" idx="1"/>
          </p:cNvCxnSpPr>
          <p:nvPr/>
        </p:nvCxnSpPr>
        <p:spPr>
          <a:xfrm flipV="1">
            <a:off x="2338200" y="3135600"/>
            <a:ext cx="845400" cy="68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" idx="3"/>
            <a:endCxn id="17" idx="1"/>
          </p:cNvCxnSpPr>
          <p:nvPr/>
        </p:nvCxnSpPr>
        <p:spPr>
          <a:xfrm>
            <a:off x="2338200" y="3825348"/>
            <a:ext cx="845400" cy="5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" idx="3"/>
            <a:endCxn id="18" idx="1"/>
          </p:cNvCxnSpPr>
          <p:nvPr/>
        </p:nvCxnSpPr>
        <p:spPr>
          <a:xfrm>
            <a:off x="2338200" y="3825348"/>
            <a:ext cx="845400" cy="58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" idx="3"/>
            <a:endCxn id="19" idx="1"/>
          </p:cNvCxnSpPr>
          <p:nvPr/>
        </p:nvCxnSpPr>
        <p:spPr>
          <a:xfrm>
            <a:off x="2338200" y="3825348"/>
            <a:ext cx="845400" cy="110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5400000">
            <a:off x="7781400" y="23341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 rot="5400000">
            <a:off x="7824330" y="355316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 rot="5400000">
            <a:off x="10910439" y="449196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 rot="5400000">
            <a:off x="7843073" y="531205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656747" y="6109721"/>
            <a:ext cx="999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 </a:t>
            </a:r>
            <a:r>
              <a:rPr lang="ko-KR" altLang="en-US" dirty="0" smtClean="0"/>
              <a:t>유니크한 </a:t>
            </a:r>
            <a:r>
              <a:rPr lang="en-US" altLang="ko-KR" dirty="0" smtClean="0"/>
              <a:t>102900 </a:t>
            </a:r>
            <a:r>
              <a:rPr lang="ko-KR" altLang="en-US" dirty="0" smtClean="0"/>
              <a:t>에는  구분값이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있고  여기에 해당되는 모든 디스크립션은  </a:t>
            </a:r>
            <a:r>
              <a:rPr lang="en-US" altLang="ko-KR" dirty="0" smtClean="0"/>
              <a:t>14</a:t>
            </a:r>
            <a:r>
              <a:rPr lang="ko-KR" altLang="en-US" dirty="0" smtClean="0"/>
              <a:t>개 이므로</a:t>
            </a:r>
            <a:endParaRPr lang="en-US" altLang="ko-KR" dirty="0" smtClean="0"/>
          </a:p>
          <a:p>
            <a:r>
              <a:rPr lang="en-US" altLang="ko-KR" dirty="0" smtClean="0"/>
              <a:t>14</a:t>
            </a:r>
            <a:r>
              <a:rPr lang="ko-KR" altLang="en-US" dirty="0" smtClean="0"/>
              <a:t>개의 디스크립션이 사용자 웹페이지에</a:t>
            </a:r>
            <a:r>
              <a:rPr lang="en-US" altLang="ko-KR" dirty="0"/>
              <a:t> </a:t>
            </a:r>
            <a:r>
              <a:rPr lang="ko-KR" altLang="en-US" dirty="0" smtClean="0"/>
              <a:t>노출됨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99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176000" y="100800"/>
            <a:ext cx="0" cy="64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97600" y="15120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프론트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인풋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741200" y="151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백엔드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080631" y="648000"/>
            <a:ext cx="1764000" cy="254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473031" y="2721600"/>
            <a:ext cx="979200" cy="3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216800" y="1980000"/>
            <a:ext cx="1483200" cy="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숫자코드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404402" y="1546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숫자입력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184796" y="2396395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*</a:t>
            </a:r>
            <a:r>
              <a:rPr lang="ko-KR" altLang="en-US" sz="1100" dirty="0" smtClean="0"/>
              <a:t>올바르지않습니다</a:t>
            </a:r>
            <a:r>
              <a:rPr lang="en-US" altLang="ko-KR" sz="1100" dirty="0"/>
              <a:t>.</a:t>
            </a:r>
            <a:endParaRPr lang="en-GB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471200" y="1006934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어드민</a:t>
            </a:r>
            <a:r>
              <a:rPr lang="en-US" dirty="0" smtClean="0"/>
              <a:t> #1 : </a:t>
            </a:r>
            <a:r>
              <a:rPr lang="ko-KR" altLang="en-US" dirty="0" smtClean="0"/>
              <a:t>숫자코드 데이터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4577938" y="1800000"/>
            <a:ext cx="1454400" cy="35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숫자코드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981972" y="1430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코드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188119" y="1440402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구분</a:t>
            </a:r>
            <a:r>
              <a:rPr lang="en-US" altLang="ko-KR" sz="1600" dirty="0" smtClean="0"/>
              <a:t>1</a:t>
            </a:r>
            <a:endParaRPr lang="en-GB" sz="1600" dirty="0"/>
          </a:p>
        </p:txBody>
      </p:sp>
      <p:sp>
        <p:nvSpPr>
          <p:cNvPr id="18" name="Rectangle 17"/>
          <p:cNvSpPr/>
          <p:nvPr/>
        </p:nvSpPr>
        <p:spPr>
          <a:xfrm>
            <a:off x="6243845" y="1800000"/>
            <a:ext cx="552955" cy="356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6880062" y="1440402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구분</a:t>
            </a:r>
            <a:r>
              <a:rPr lang="en-US" altLang="ko-KR" sz="1600" dirty="0" smtClean="0"/>
              <a:t>2</a:t>
            </a:r>
            <a:endParaRPr lang="en-GB" sz="1600" dirty="0"/>
          </a:p>
        </p:txBody>
      </p:sp>
      <p:sp>
        <p:nvSpPr>
          <p:cNvPr id="20" name="Rectangle 19"/>
          <p:cNvSpPr/>
          <p:nvPr/>
        </p:nvSpPr>
        <p:spPr>
          <a:xfrm>
            <a:off x="6935788" y="1800000"/>
            <a:ext cx="552955" cy="356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AK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584979" y="1442202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구분</a:t>
            </a:r>
            <a:r>
              <a:rPr lang="en-US" altLang="ko-KR" sz="1600" dirty="0"/>
              <a:t>3</a:t>
            </a:r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>
            <a:off x="7640705" y="1801800"/>
            <a:ext cx="552955" cy="356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8746189" y="1419358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구분</a:t>
            </a:r>
            <a:r>
              <a:rPr lang="en-US" altLang="ko-KR" sz="1600" dirty="0" smtClean="0"/>
              <a:t>10</a:t>
            </a:r>
            <a:endParaRPr lang="en-GB" sz="1600" dirty="0"/>
          </a:p>
        </p:txBody>
      </p:sp>
      <p:sp>
        <p:nvSpPr>
          <p:cNvPr id="24" name="Rectangle 23"/>
          <p:cNvSpPr/>
          <p:nvPr/>
        </p:nvSpPr>
        <p:spPr>
          <a:xfrm>
            <a:off x="8801915" y="1778956"/>
            <a:ext cx="552955" cy="356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8297251" y="1731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188119" y="4065868"/>
            <a:ext cx="186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2   3   4  (PAGE)</a:t>
            </a:r>
            <a:endParaRPr lang="en-GB" dirty="0"/>
          </a:p>
        </p:txBody>
      </p:sp>
      <p:cxnSp>
        <p:nvCxnSpPr>
          <p:cNvPr id="32" name="Straight Arrow Connector 31"/>
          <p:cNvCxnSpPr>
            <a:stCxn id="10" idx="3"/>
          </p:cNvCxnSpPr>
          <p:nvPr/>
        </p:nvCxnSpPr>
        <p:spPr>
          <a:xfrm flipV="1">
            <a:off x="2700000" y="1980000"/>
            <a:ext cx="1877938" cy="176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12398" y="2498400"/>
            <a:ext cx="2131475" cy="57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9619" y="3724625"/>
            <a:ext cx="3209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어드민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에 필드값이 없으면 얼럿 노출</a:t>
            </a:r>
            <a:endParaRPr lang="en-GB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320883" y="2556000"/>
            <a:ext cx="11117" cy="117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577938" y="2334032"/>
            <a:ext cx="1454400" cy="35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6243845" y="2334032"/>
            <a:ext cx="552955" cy="356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6935788" y="2334032"/>
            <a:ext cx="552955" cy="356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7640705" y="2335832"/>
            <a:ext cx="552955" cy="356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8801915" y="2312988"/>
            <a:ext cx="552955" cy="356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7020001" y="2879507"/>
            <a:ext cx="242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5688804" y="3541334"/>
            <a:ext cx="20064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폼필드  </a:t>
            </a:r>
            <a:r>
              <a:rPr lang="en-US" altLang="ko-KR" dirty="0" err="1" smtClean="0">
                <a:solidFill>
                  <a:schemeClr val="bg1"/>
                </a:solidFill>
              </a:rPr>
              <a:t>iNPUT</a:t>
            </a:r>
            <a:r>
              <a:rPr lang="en-US" altLang="ko-KR" dirty="0" smtClean="0">
                <a:solidFill>
                  <a:schemeClr val="bg1"/>
                </a:solidFill>
              </a:rPr>
              <a:t> BOX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>
            <a:endCxn id="39" idx="2"/>
          </p:cNvCxnSpPr>
          <p:nvPr/>
        </p:nvCxnSpPr>
        <p:spPr>
          <a:xfrm flipH="1" flipV="1">
            <a:off x="5305138" y="2690432"/>
            <a:ext cx="937664" cy="85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0"/>
            <a:endCxn id="40" idx="2"/>
          </p:cNvCxnSpPr>
          <p:nvPr/>
        </p:nvCxnSpPr>
        <p:spPr>
          <a:xfrm flipH="1" flipV="1">
            <a:off x="6520323" y="2690432"/>
            <a:ext cx="171705" cy="85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43873" y="5666400"/>
            <a:ext cx="344196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주의사항</a:t>
            </a:r>
            <a:endParaRPr lang="en-US" altLang="ko-KR" dirty="0" smtClean="0"/>
          </a:p>
          <a:p>
            <a:r>
              <a:rPr lang="ko-KR" altLang="en-US" sz="1400" dirty="0" smtClean="0"/>
              <a:t>푸른색 필드값인  중복값을 허용하지않음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주황색 필드값은  중복값을 허용함</a:t>
            </a:r>
            <a:r>
              <a:rPr lang="en-US" altLang="ko-KR" sz="1400" dirty="0" smtClean="0"/>
              <a:t>.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603562" y="1800000"/>
            <a:ext cx="727200" cy="33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en-GB" dirty="0"/>
          </a:p>
        </p:txBody>
      </p:sp>
      <p:sp>
        <p:nvSpPr>
          <p:cNvPr id="54" name="Rectangle 53"/>
          <p:cNvSpPr/>
          <p:nvPr/>
        </p:nvSpPr>
        <p:spPr>
          <a:xfrm>
            <a:off x="6743539" y="4439380"/>
            <a:ext cx="727200" cy="3365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8027748" y="5093604"/>
            <a:ext cx="2209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수정된 값을 저장함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반영</a:t>
            </a:r>
            <a:r>
              <a:rPr lang="en-US" altLang="ko-KR" sz="1400" dirty="0" smtClean="0"/>
              <a:t>)</a:t>
            </a:r>
            <a:endParaRPr lang="en-GB" sz="1400" dirty="0"/>
          </a:p>
        </p:txBody>
      </p:sp>
      <p:cxnSp>
        <p:nvCxnSpPr>
          <p:cNvPr id="56" name="Straight Arrow Connector 55"/>
          <p:cNvCxnSpPr>
            <a:endCxn id="54" idx="3"/>
          </p:cNvCxnSpPr>
          <p:nvPr/>
        </p:nvCxnSpPr>
        <p:spPr>
          <a:xfrm flipH="1" flipV="1">
            <a:off x="7470739" y="4607674"/>
            <a:ext cx="1218273" cy="49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599525" y="2332800"/>
            <a:ext cx="727200" cy="33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9509578" y="3018623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등록을하면 필드가 추가됨</a:t>
            </a:r>
            <a:endParaRPr lang="en-GB" sz="1400" dirty="0"/>
          </a:p>
        </p:txBody>
      </p:sp>
      <p:cxnSp>
        <p:nvCxnSpPr>
          <p:cNvPr id="60" name="Straight Arrow Connector 59"/>
          <p:cNvCxnSpPr>
            <a:endCxn id="58" idx="2"/>
          </p:cNvCxnSpPr>
          <p:nvPr/>
        </p:nvCxnSpPr>
        <p:spPr>
          <a:xfrm flipH="1" flipV="1">
            <a:off x="9963125" y="2669388"/>
            <a:ext cx="167157" cy="47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377600" y="1376266"/>
            <a:ext cx="6120000" cy="3541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15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176000" y="100800"/>
            <a:ext cx="0" cy="64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41200" y="151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백엔드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471200" y="1006934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어드민</a:t>
            </a:r>
            <a:r>
              <a:rPr lang="en-US" dirty="0" smtClean="0"/>
              <a:t> #2 : </a:t>
            </a:r>
            <a:r>
              <a:rPr lang="ko-KR" altLang="en-US" dirty="0" smtClean="0"/>
              <a:t>디스크립션 데이터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553538" y="143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구분값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4685011" y="1800000"/>
            <a:ext cx="552955" cy="356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9659058" y="3345087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등록을하면 필드가 추가됨</a:t>
            </a:r>
            <a:endParaRPr lang="en-GB" sz="1400" dirty="0"/>
          </a:p>
        </p:txBody>
      </p:sp>
      <p:sp>
        <p:nvSpPr>
          <p:cNvPr id="40" name="Rectangle 39"/>
          <p:cNvSpPr/>
          <p:nvPr/>
        </p:nvSpPr>
        <p:spPr>
          <a:xfrm>
            <a:off x="4663099" y="2433766"/>
            <a:ext cx="552955" cy="356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7020001" y="2879507"/>
            <a:ext cx="242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5688804" y="3541334"/>
            <a:ext cx="20064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폼필드  </a:t>
            </a:r>
            <a:r>
              <a:rPr lang="en-US" altLang="ko-KR" dirty="0" err="1" smtClean="0">
                <a:solidFill>
                  <a:schemeClr val="bg1"/>
                </a:solidFill>
              </a:rPr>
              <a:t>iNPUT</a:t>
            </a:r>
            <a:r>
              <a:rPr lang="en-US" altLang="ko-KR" dirty="0" smtClean="0">
                <a:solidFill>
                  <a:schemeClr val="bg1"/>
                </a:solidFill>
              </a:rPr>
              <a:t> BOX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>
            <a:endCxn id="43" idx="2"/>
          </p:cNvCxnSpPr>
          <p:nvPr/>
        </p:nvCxnSpPr>
        <p:spPr>
          <a:xfrm flipH="1" flipV="1">
            <a:off x="6189271" y="2792534"/>
            <a:ext cx="53531" cy="74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360345" y="4234997"/>
            <a:ext cx="727200" cy="3365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7513733" y="5183443"/>
            <a:ext cx="2209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수정된 값을 저장함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반영</a:t>
            </a:r>
            <a:r>
              <a:rPr lang="en-US" altLang="ko-KR" sz="1400" dirty="0" smtClean="0"/>
              <a:t>)</a:t>
            </a:r>
            <a:endParaRPr lang="en-GB" sz="1400" dirty="0"/>
          </a:p>
        </p:txBody>
      </p:sp>
      <p:cxnSp>
        <p:nvCxnSpPr>
          <p:cNvPr id="56" name="Straight Arrow Connector 55"/>
          <p:cNvCxnSpPr>
            <a:stCxn id="55" idx="0"/>
            <a:endCxn id="54" idx="3"/>
          </p:cNvCxnSpPr>
          <p:nvPr/>
        </p:nvCxnSpPr>
        <p:spPr>
          <a:xfrm flipH="1" flipV="1">
            <a:off x="7087545" y="4403291"/>
            <a:ext cx="1530818" cy="78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359392" y="1813471"/>
            <a:ext cx="727200" cy="33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9368231" y="2433766"/>
            <a:ext cx="727200" cy="33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en-GB" dirty="0"/>
          </a:p>
        </p:txBody>
      </p:sp>
      <p:sp>
        <p:nvSpPr>
          <p:cNvPr id="59" name="Rectangle 58"/>
          <p:cNvSpPr/>
          <p:nvPr/>
        </p:nvSpPr>
        <p:spPr>
          <a:xfrm>
            <a:off x="4377600" y="1376266"/>
            <a:ext cx="6120000" cy="3541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/>
          <p:cNvCxnSpPr>
            <a:stCxn id="27" idx="1"/>
            <a:endCxn id="58" idx="2"/>
          </p:cNvCxnSpPr>
          <p:nvPr/>
        </p:nvCxnSpPr>
        <p:spPr>
          <a:xfrm flipV="1">
            <a:off x="9659058" y="2770354"/>
            <a:ext cx="72773" cy="72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39565" y="1442175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디스크립션</a:t>
            </a:r>
            <a:r>
              <a:rPr lang="en-US" altLang="ko-KR" sz="1600" dirty="0" smtClean="0"/>
              <a:t>1</a:t>
            </a:r>
            <a:endParaRPr lang="en-GB" sz="1600" dirty="0"/>
          </a:p>
        </p:txBody>
      </p:sp>
      <p:sp>
        <p:nvSpPr>
          <p:cNvPr id="35" name="Rectangle 34"/>
          <p:cNvSpPr/>
          <p:nvPr/>
        </p:nvSpPr>
        <p:spPr>
          <a:xfrm>
            <a:off x="5495291" y="1801772"/>
            <a:ext cx="1409509" cy="5310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메뉴얼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번을 읽고 그대로 따라서  해주시면</a:t>
            </a:r>
            <a:r>
              <a:rPr lang="en-US" altLang="ko-KR" sz="1200" dirty="0" smtClean="0">
                <a:solidFill>
                  <a:schemeClr val="tx1"/>
                </a:solidFill>
              </a:rPr>
              <a:t>..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483306" y="2436134"/>
            <a:ext cx="1411929" cy="35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799432" y="1780729"/>
            <a:ext cx="1409509" cy="5310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마무리단계로 이렇게 처리합니다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…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26271" y="1422904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디스크립션</a:t>
            </a:r>
            <a:r>
              <a:rPr lang="en-US" altLang="ko-KR" sz="1600" dirty="0" smtClean="0"/>
              <a:t>10</a:t>
            </a:r>
            <a:endParaRPr lang="en-GB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087545" y="181347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GB" dirty="0"/>
          </a:p>
        </p:txBody>
      </p:sp>
      <p:sp>
        <p:nvSpPr>
          <p:cNvPr id="53" name="Rectangle 52"/>
          <p:cNvSpPr/>
          <p:nvPr/>
        </p:nvSpPr>
        <p:spPr>
          <a:xfrm>
            <a:off x="7797012" y="2396395"/>
            <a:ext cx="1411929" cy="35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57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176000" y="100800"/>
            <a:ext cx="0" cy="64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91200" y="33586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ko-KR" altLang="en-US" dirty="0" smtClean="0"/>
              <a:t>파일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741200" y="151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백엔드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471200" y="1006934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어드민</a:t>
            </a:r>
            <a:r>
              <a:rPr lang="en-US" dirty="0" smtClean="0"/>
              <a:t> #2 : </a:t>
            </a:r>
            <a:r>
              <a:rPr lang="ko-KR" altLang="en-US" dirty="0" smtClean="0"/>
              <a:t>디스크립션 데이터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553538" y="143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구분값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4685011" y="1800000"/>
            <a:ext cx="552955" cy="356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9659058" y="3345087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등록을하면 필드가 추가됨</a:t>
            </a:r>
            <a:endParaRPr lang="en-GB" sz="1400" dirty="0"/>
          </a:p>
        </p:txBody>
      </p:sp>
      <p:sp>
        <p:nvSpPr>
          <p:cNvPr id="40" name="Rectangle 39"/>
          <p:cNvSpPr/>
          <p:nvPr/>
        </p:nvSpPr>
        <p:spPr>
          <a:xfrm>
            <a:off x="4663099" y="2433766"/>
            <a:ext cx="552955" cy="356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AK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7020001" y="2879507"/>
            <a:ext cx="242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5688804" y="3541334"/>
            <a:ext cx="20064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폼필드  </a:t>
            </a:r>
            <a:r>
              <a:rPr lang="en-US" altLang="ko-KR" dirty="0" err="1" smtClean="0">
                <a:solidFill>
                  <a:schemeClr val="bg1"/>
                </a:solidFill>
              </a:rPr>
              <a:t>iNPUT</a:t>
            </a:r>
            <a:r>
              <a:rPr lang="en-US" altLang="ko-KR" dirty="0" smtClean="0">
                <a:solidFill>
                  <a:schemeClr val="bg1"/>
                </a:solidFill>
              </a:rPr>
              <a:t> BOX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>
            <a:endCxn id="43" idx="2"/>
          </p:cNvCxnSpPr>
          <p:nvPr/>
        </p:nvCxnSpPr>
        <p:spPr>
          <a:xfrm flipH="1" flipV="1">
            <a:off x="6189271" y="2792534"/>
            <a:ext cx="53531" cy="74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360345" y="4234997"/>
            <a:ext cx="727200" cy="3365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7513733" y="5183443"/>
            <a:ext cx="2209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수정된 값을 저장함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반영</a:t>
            </a:r>
            <a:r>
              <a:rPr lang="en-US" altLang="ko-KR" sz="1400" dirty="0" smtClean="0"/>
              <a:t>)</a:t>
            </a:r>
            <a:endParaRPr lang="en-GB" sz="1400" dirty="0"/>
          </a:p>
        </p:txBody>
      </p:sp>
      <p:cxnSp>
        <p:nvCxnSpPr>
          <p:cNvPr id="56" name="Straight Arrow Connector 55"/>
          <p:cNvCxnSpPr>
            <a:stCxn id="55" idx="0"/>
            <a:endCxn id="54" idx="3"/>
          </p:cNvCxnSpPr>
          <p:nvPr/>
        </p:nvCxnSpPr>
        <p:spPr>
          <a:xfrm flipH="1" flipV="1">
            <a:off x="7087545" y="4403291"/>
            <a:ext cx="1530818" cy="78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359392" y="1813471"/>
            <a:ext cx="727200" cy="33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9368231" y="2433766"/>
            <a:ext cx="727200" cy="33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en-GB" dirty="0"/>
          </a:p>
        </p:txBody>
      </p:sp>
      <p:sp>
        <p:nvSpPr>
          <p:cNvPr id="59" name="Rectangle 58"/>
          <p:cNvSpPr/>
          <p:nvPr/>
        </p:nvSpPr>
        <p:spPr>
          <a:xfrm>
            <a:off x="4377600" y="1376266"/>
            <a:ext cx="6120000" cy="3541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/>
          <p:cNvCxnSpPr>
            <a:stCxn id="27" idx="1"/>
            <a:endCxn id="58" idx="2"/>
          </p:cNvCxnSpPr>
          <p:nvPr/>
        </p:nvCxnSpPr>
        <p:spPr>
          <a:xfrm flipV="1">
            <a:off x="9659058" y="2770354"/>
            <a:ext cx="72773" cy="72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39565" y="1442175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디스크립션</a:t>
            </a:r>
            <a:r>
              <a:rPr lang="en-US" altLang="ko-KR" sz="1600" dirty="0" smtClean="0"/>
              <a:t>1</a:t>
            </a:r>
            <a:endParaRPr lang="en-GB" sz="1600" dirty="0"/>
          </a:p>
        </p:txBody>
      </p:sp>
      <p:sp>
        <p:nvSpPr>
          <p:cNvPr id="35" name="Rectangle 34"/>
          <p:cNvSpPr/>
          <p:nvPr/>
        </p:nvSpPr>
        <p:spPr>
          <a:xfrm>
            <a:off x="5495291" y="1801772"/>
            <a:ext cx="1409509" cy="5310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메뉴얼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번을 읽고 그대로 따라서  해주시면</a:t>
            </a:r>
            <a:r>
              <a:rPr lang="en-US" altLang="ko-KR" sz="1200" dirty="0" smtClean="0">
                <a:solidFill>
                  <a:schemeClr val="tx1"/>
                </a:solidFill>
              </a:rPr>
              <a:t>..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483306" y="2436134"/>
            <a:ext cx="1411929" cy="35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799432" y="1780729"/>
            <a:ext cx="1409509" cy="5310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마무리단계로 이렇게 처리합니다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…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26271" y="1422904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디스크립션</a:t>
            </a:r>
            <a:r>
              <a:rPr lang="en-US" altLang="ko-KR" sz="1600" dirty="0" smtClean="0"/>
              <a:t>10</a:t>
            </a:r>
            <a:endParaRPr lang="en-GB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087545" y="181347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GB" dirty="0"/>
          </a:p>
        </p:txBody>
      </p:sp>
      <p:sp>
        <p:nvSpPr>
          <p:cNvPr id="53" name="Rectangle 52"/>
          <p:cNvSpPr/>
          <p:nvPr/>
        </p:nvSpPr>
        <p:spPr>
          <a:xfrm>
            <a:off x="7797012" y="2396395"/>
            <a:ext cx="1411929" cy="35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8000" y="1555200"/>
            <a:ext cx="40469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      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        message:</a:t>
            </a:r>
            <a:r>
              <a:rPr lang="ko-KR" altLang="en-US" sz="1400" dirty="0"/>
              <a:t> </a:t>
            </a:r>
            <a:r>
              <a:rPr lang="en-US" altLang="ko-KR" sz="1400" dirty="0" smtClean="0"/>
              <a:t>‘AB</a:t>
            </a:r>
            <a:r>
              <a:rPr lang="ko-KR" altLang="en-US" sz="1400" dirty="0" smtClean="0"/>
              <a:t>의 디스크립션</a:t>
            </a:r>
            <a:r>
              <a:rPr lang="en-US" altLang="ko-KR" sz="1400" dirty="0" smtClean="0"/>
              <a:t>1＇,</a:t>
            </a:r>
            <a:endParaRPr lang="en-US" altLang="ko-KR" sz="1400" dirty="0"/>
          </a:p>
          <a:p>
            <a:r>
              <a:rPr lang="en-US" altLang="ko-KR" sz="1400" dirty="0"/>
              <a:t>        sender:</a:t>
            </a:r>
            <a:r>
              <a:rPr lang="ko-KR" altLang="en-US" sz="1400" dirty="0"/>
              <a:t> </a:t>
            </a:r>
            <a:r>
              <a:rPr lang="en-US" altLang="ko-KR" sz="1400" dirty="0"/>
              <a:t>false</a:t>
            </a:r>
            <a:endParaRPr lang="ko-KR" altLang="en-US" sz="1400" dirty="0"/>
          </a:p>
          <a:p>
            <a:r>
              <a:rPr lang="ko-KR" altLang="en-US" sz="1400" dirty="0"/>
              <a:t>      </a:t>
            </a:r>
            <a:r>
              <a:rPr lang="en-US" altLang="ko-KR" sz="1400" dirty="0"/>
              <a:t>},</a:t>
            </a:r>
          </a:p>
          <a:p>
            <a:r>
              <a:rPr lang="en-US" altLang="ko-KR" sz="1400" dirty="0"/>
              <a:t>      {</a:t>
            </a:r>
          </a:p>
          <a:p>
            <a:r>
              <a:rPr lang="en-US" altLang="ko-KR" sz="1400" dirty="0"/>
              <a:t>        message:</a:t>
            </a:r>
            <a:r>
              <a:rPr lang="ko-KR" altLang="en-US" sz="1400" dirty="0"/>
              <a:t> </a:t>
            </a:r>
            <a:r>
              <a:rPr lang="en-US" altLang="ko-KR" sz="1400" dirty="0" smtClean="0"/>
              <a:t>’AB</a:t>
            </a:r>
            <a:r>
              <a:rPr lang="ko-KR" altLang="en-US" sz="1400" dirty="0" smtClean="0"/>
              <a:t>의 디스크립션</a:t>
            </a:r>
            <a:r>
              <a:rPr lang="en-US" altLang="ko-KR" sz="1400" dirty="0"/>
              <a:t>2</a:t>
            </a:r>
            <a:r>
              <a:rPr lang="en-US" altLang="ko-KR" sz="1400" dirty="0" smtClean="0"/>
              <a:t>',</a:t>
            </a:r>
            <a:endParaRPr lang="en-US" altLang="ko-KR" sz="1400" dirty="0"/>
          </a:p>
          <a:p>
            <a:r>
              <a:rPr lang="en-US" altLang="ko-KR" sz="1400" dirty="0"/>
              <a:t>        sender:</a:t>
            </a:r>
            <a:r>
              <a:rPr lang="ko-KR" altLang="en-US" sz="1400" dirty="0"/>
              <a:t> </a:t>
            </a:r>
            <a:r>
              <a:rPr lang="en-US" altLang="ko-KR" sz="1400" dirty="0"/>
              <a:t>false</a:t>
            </a:r>
            <a:endParaRPr lang="ko-KR" altLang="en-US" sz="1400" dirty="0"/>
          </a:p>
          <a:p>
            <a:r>
              <a:rPr lang="ko-KR" altLang="en-US" sz="1400" dirty="0"/>
              <a:t>      </a:t>
            </a:r>
            <a:r>
              <a:rPr lang="en-US" altLang="ko-KR" sz="1400" dirty="0"/>
              <a:t>},</a:t>
            </a:r>
          </a:p>
          <a:p>
            <a:r>
              <a:rPr lang="en-US" altLang="ko-KR" sz="1400" dirty="0"/>
              <a:t>      {</a:t>
            </a:r>
          </a:p>
          <a:p>
            <a:r>
              <a:rPr lang="en-US" altLang="ko-KR" sz="1400" dirty="0"/>
              <a:t>        message:</a:t>
            </a:r>
            <a:r>
              <a:rPr lang="ko-KR" altLang="en-US" sz="1400" dirty="0"/>
              <a:t> </a:t>
            </a:r>
            <a:r>
              <a:rPr lang="en-US" altLang="ko-KR" sz="1400" dirty="0" smtClean="0"/>
              <a:t>‘AK</a:t>
            </a:r>
            <a:r>
              <a:rPr lang="ko-KR" altLang="en-US" sz="1400" dirty="0" smtClean="0"/>
              <a:t>의 디스크립션</a:t>
            </a:r>
            <a:r>
              <a:rPr lang="en-US" altLang="ko-KR" sz="1400" dirty="0" smtClean="0"/>
              <a:t>1.',</a:t>
            </a:r>
            <a:endParaRPr lang="en-US" altLang="ko-KR" sz="1400" dirty="0"/>
          </a:p>
          <a:p>
            <a:r>
              <a:rPr lang="en-US" altLang="ko-KR" sz="1400" dirty="0"/>
              <a:t>        sender:</a:t>
            </a:r>
            <a:r>
              <a:rPr lang="ko-KR" altLang="en-US" sz="1400" dirty="0"/>
              <a:t> </a:t>
            </a:r>
            <a:r>
              <a:rPr lang="en-US" altLang="ko-KR" sz="1400" dirty="0"/>
              <a:t>false</a:t>
            </a:r>
            <a:endParaRPr lang="ko-KR" altLang="en-US" sz="1400" dirty="0"/>
          </a:p>
          <a:p>
            <a:r>
              <a:rPr lang="ko-KR" altLang="en-US" sz="1400" dirty="0"/>
              <a:t>      </a:t>
            </a:r>
            <a:r>
              <a:rPr lang="en-US" altLang="ko-KR" sz="1400" dirty="0"/>
              <a:t>},</a:t>
            </a:r>
          </a:p>
          <a:p>
            <a:endParaRPr lang="en-GB" dirty="0"/>
          </a:p>
        </p:txBody>
      </p:sp>
      <p:cxnSp>
        <p:nvCxnSpPr>
          <p:cNvPr id="4" name="Straight Arrow Connector 3"/>
          <p:cNvCxnSpPr>
            <a:stCxn id="35" idx="1"/>
          </p:cNvCxnSpPr>
          <p:nvPr/>
        </p:nvCxnSpPr>
        <p:spPr>
          <a:xfrm flipH="1" flipV="1">
            <a:off x="3052800" y="1965600"/>
            <a:ext cx="2442491" cy="10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1"/>
          </p:cNvCxnSpPr>
          <p:nvPr/>
        </p:nvCxnSpPr>
        <p:spPr>
          <a:xfrm flipH="1">
            <a:off x="2858400" y="2046243"/>
            <a:ext cx="4941032" cy="74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3" idx="1"/>
          </p:cNvCxnSpPr>
          <p:nvPr/>
        </p:nvCxnSpPr>
        <p:spPr>
          <a:xfrm flipH="1">
            <a:off x="2858400" y="2614334"/>
            <a:ext cx="2624906" cy="103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87146" y="4754665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코드펜 소스페이지 참고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30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176000" y="100800"/>
            <a:ext cx="0" cy="64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41200" y="151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백엔드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471200" y="1006934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어드민</a:t>
            </a:r>
            <a:r>
              <a:rPr lang="en-US" dirty="0" smtClean="0"/>
              <a:t> #2 : </a:t>
            </a:r>
            <a:r>
              <a:rPr lang="ko-KR" altLang="en-US" dirty="0" smtClean="0"/>
              <a:t>디스크립션 데이터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553538" y="143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구분값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4685011" y="1800000"/>
            <a:ext cx="552955" cy="356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9659058" y="3345087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등록을하면 필드가 추가됨</a:t>
            </a:r>
            <a:endParaRPr lang="en-GB" sz="1400" dirty="0"/>
          </a:p>
        </p:txBody>
      </p:sp>
      <p:sp>
        <p:nvSpPr>
          <p:cNvPr id="40" name="Rectangle 39"/>
          <p:cNvSpPr/>
          <p:nvPr/>
        </p:nvSpPr>
        <p:spPr>
          <a:xfrm>
            <a:off x="4663099" y="2433766"/>
            <a:ext cx="552955" cy="356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AK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7020001" y="2879507"/>
            <a:ext cx="242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5688804" y="3541334"/>
            <a:ext cx="20064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폼필드  </a:t>
            </a:r>
            <a:r>
              <a:rPr lang="en-US" altLang="ko-KR" dirty="0" err="1" smtClean="0">
                <a:solidFill>
                  <a:schemeClr val="bg1"/>
                </a:solidFill>
              </a:rPr>
              <a:t>iNPUT</a:t>
            </a:r>
            <a:r>
              <a:rPr lang="en-US" altLang="ko-KR" dirty="0" smtClean="0">
                <a:solidFill>
                  <a:schemeClr val="bg1"/>
                </a:solidFill>
              </a:rPr>
              <a:t> BOX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>
            <a:endCxn id="43" idx="2"/>
          </p:cNvCxnSpPr>
          <p:nvPr/>
        </p:nvCxnSpPr>
        <p:spPr>
          <a:xfrm flipH="1" flipV="1">
            <a:off x="6189271" y="2792534"/>
            <a:ext cx="53531" cy="74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360345" y="4234997"/>
            <a:ext cx="727200" cy="3365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7513733" y="5183443"/>
            <a:ext cx="2209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수정된 값을 저장함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반영</a:t>
            </a:r>
            <a:r>
              <a:rPr lang="en-US" altLang="ko-KR" sz="1400" dirty="0" smtClean="0"/>
              <a:t>)</a:t>
            </a:r>
            <a:endParaRPr lang="en-GB" sz="1400" dirty="0"/>
          </a:p>
        </p:txBody>
      </p:sp>
      <p:cxnSp>
        <p:nvCxnSpPr>
          <p:cNvPr id="56" name="Straight Arrow Connector 55"/>
          <p:cNvCxnSpPr>
            <a:stCxn id="55" idx="0"/>
            <a:endCxn id="54" idx="3"/>
          </p:cNvCxnSpPr>
          <p:nvPr/>
        </p:nvCxnSpPr>
        <p:spPr>
          <a:xfrm flipH="1" flipV="1">
            <a:off x="7087545" y="4403291"/>
            <a:ext cx="1530818" cy="78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359392" y="1813471"/>
            <a:ext cx="727200" cy="33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9368231" y="2433766"/>
            <a:ext cx="727200" cy="33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en-GB" dirty="0"/>
          </a:p>
        </p:txBody>
      </p:sp>
      <p:sp>
        <p:nvSpPr>
          <p:cNvPr id="59" name="Rectangle 58"/>
          <p:cNvSpPr/>
          <p:nvPr/>
        </p:nvSpPr>
        <p:spPr>
          <a:xfrm>
            <a:off x="4377600" y="1376266"/>
            <a:ext cx="6120000" cy="3541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/>
          <p:cNvCxnSpPr>
            <a:stCxn id="27" idx="1"/>
            <a:endCxn id="58" idx="2"/>
          </p:cNvCxnSpPr>
          <p:nvPr/>
        </p:nvCxnSpPr>
        <p:spPr>
          <a:xfrm flipV="1">
            <a:off x="9659058" y="2770354"/>
            <a:ext cx="72773" cy="72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39565" y="1442175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디스크립션</a:t>
            </a:r>
            <a:r>
              <a:rPr lang="en-US" altLang="ko-KR" sz="1600" dirty="0" smtClean="0"/>
              <a:t>1</a:t>
            </a:r>
            <a:endParaRPr lang="en-GB" sz="1600" dirty="0"/>
          </a:p>
        </p:txBody>
      </p:sp>
      <p:sp>
        <p:nvSpPr>
          <p:cNvPr id="35" name="Rectangle 34"/>
          <p:cNvSpPr/>
          <p:nvPr/>
        </p:nvSpPr>
        <p:spPr>
          <a:xfrm>
            <a:off x="5495291" y="1801772"/>
            <a:ext cx="1409509" cy="5310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메뉴얼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번을 읽고 그대로 따라서  해주시면</a:t>
            </a:r>
            <a:r>
              <a:rPr lang="en-US" altLang="ko-KR" sz="1200" dirty="0" smtClean="0">
                <a:solidFill>
                  <a:schemeClr val="tx1"/>
                </a:solidFill>
              </a:rPr>
              <a:t>..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483306" y="2436134"/>
            <a:ext cx="1411929" cy="35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799432" y="1780729"/>
            <a:ext cx="1409509" cy="5310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마무리단계로 이렇게 처리합니다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…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26271" y="1422904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디스크립션</a:t>
            </a:r>
            <a:r>
              <a:rPr lang="en-US" altLang="ko-KR" sz="1600" dirty="0" smtClean="0"/>
              <a:t>10</a:t>
            </a:r>
            <a:endParaRPr lang="en-GB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087545" y="181347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GB" dirty="0"/>
          </a:p>
        </p:txBody>
      </p:sp>
      <p:sp>
        <p:nvSpPr>
          <p:cNvPr id="53" name="Rectangle 52"/>
          <p:cNvSpPr/>
          <p:nvPr/>
        </p:nvSpPr>
        <p:spPr>
          <a:xfrm>
            <a:off x="7797012" y="2396395"/>
            <a:ext cx="1411929" cy="35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endCxn id="8" idx="3"/>
          </p:cNvCxnSpPr>
          <p:nvPr/>
        </p:nvCxnSpPr>
        <p:spPr>
          <a:xfrm flipH="1" flipV="1">
            <a:off x="2568855" y="1854052"/>
            <a:ext cx="2976523" cy="12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1"/>
            <a:endCxn id="48" idx="3"/>
          </p:cNvCxnSpPr>
          <p:nvPr/>
        </p:nvCxnSpPr>
        <p:spPr>
          <a:xfrm flipH="1">
            <a:off x="2568855" y="2046243"/>
            <a:ext cx="5230577" cy="42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3" idx="1"/>
            <a:endCxn id="52" idx="3"/>
          </p:cNvCxnSpPr>
          <p:nvPr/>
        </p:nvCxnSpPr>
        <p:spPr>
          <a:xfrm flipH="1">
            <a:off x="2572167" y="2614334"/>
            <a:ext cx="2911139" cy="46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97600" y="151200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프론트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아웃풋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1045230" y="912520"/>
            <a:ext cx="2233830" cy="3755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1186455" y="1651556"/>
            <a:ext cx="1382400" cy="40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ounded Rectangle 47"/>
          <p:cNvSpPr/>
          <p:nvPr/>
        </p:nvSpPr>
        <p:spPr>
          <a:xfrm>
            <a:off x="1186455" y="2271200"/>
            <a:ext cx="1382400" cy="40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ounded Rectangle 51"/>
          <p:cNvSpPr/>
          <p:nvPr/>
        </p:nvSpPr>
        <p:spPr>
          <a:xfrm>
            <a:off x="1189767" y="2873906"/>
            <a:ext cx="1382400" cy="40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87146" y="4754665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코드펜 소스페이지 참고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29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5200" y="3124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감사합니다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66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343</Words>
  <Application>Microsoft Office PowerPoint</Application>
  <PresentationFormat>Widescreen</PresentationFormat>
  <Paragraphs>142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</dc:creator>
  <cp:lastModifiedBy>gary</cp:lastModifiedBy>
  <cp:revision>7</cp:revision>
  <dcterms:created xsi:type="dcterms:W3CDTF">2021-01-09T09:10:14Z</dcterms:created>
  <dcterms:modified xsi:type="dcterms:W3CDTF">2021-01-09T09:45:36Z</dcterms:modified>
</cp:coreProperties>
</file>