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0" r:id="rId4"/>
    <p:sldId id="261" r:id="rId5"/>
    <p:sldId id="266" r:id="rId6"/>
    <p:sldId id="262" r:id="rId7"/>
    <p:sldId id="263" r:id="rId8"/>
    <p:sldId id="270" r:id="rId9"/>
    <p:sldId id="269" r:id="rId10"/>
    <p:sldId id="264" r:id="rId11"/>
    <p:sldId id="265" r:id="rId12"/>
    <p:sldId id="259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176" autoAdjust="0"/>
  </p:normalViewPr>
  <p:slideViewPr>
    <p:cSldViewPr>
      <p:cViewPr>
        <p:scale>
          <a:sx n="80" d="100"/>
          <a:sy n="80" d="100"/>
        </p:scale>
        <p:origin x="-1086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8B824-4389-4199-AFE7-A305F552E381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C5AD189-7494-4208-AA96-11D9E3848B4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最佳体验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23EE555-4F53-4CF7-8D77-E515089106E5}" type="parTrans" cxnId="{4568B968-1BEF-43F0-8792-295D100864B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B632250-7D83-4954-8E0A-1F32883CCC2F}" type="sibTrans" cxnId="{4568B968-1BEF-43F0-8792-295D100864B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F4858A5-A834-45B1-813E-1A0D9C041D9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节省带宽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E763314C-97A0-4911-9C99-C746A0ACC914}" type="parTrans" cxnId="{1FC97D3C-F62B-45A4-814E-7860FD19F9D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49016D22-86C7-4E64-904F-975CABAF20E2}" type="sibTrans" cxnId="{1FC97D3C-F62B-45A4-814E-7860FD19F9D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AB03882-F97E-4FF9-985E-4FDDF3364341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访问本地资源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2A5535E-4897-4C6F-82AE-20FF322189F0}" type="parTrans" cxnId="{F036D733-87C7-471A-8559-E262E60B8316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6667256-7FA9-40DB-BBE9-2F8ADE91D45A}" type="sibTrans" cxnId="{F036D733-87C7-471A-8559-E262E60B8316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8B058BD-90F5-4B26-8382-ED21F79DC24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速度快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E51D421-2909-46CD-971C-6BFE406634C7}" type="parTrans" cxnId="{54BA777E-1B25-43C5-A04D-C45AEB56128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73F71A4-C598-4771-924E-1027F20A545A}" type="sibTrans" cxnId="{54BA777E-1B25-43C5-A04D-C45AEB56128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95FD302-6196-4078-8655-8D6D9DABA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差异化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B763A507-7A05-4D64-B1C8-F412D599ED7F}" type="sibTrans" cxnId="{B983277C-BA1C-41E0-8926-7D4E6168D68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4198DFDE-ADC6-428F-9DA8-C7660CF91D9F}" type="parTrans" cxnId="{B983277C-BA1C-41E0-8926-7D4E6168D68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F827804-ACB1-4D9F-BC44-D8261AB28194}" type="pres">
      <dgm:prSet presAssocID="{74B8B824-4389-4199-AFE7-A305F552E3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C0FD3C-3312-4BD3-9FE7-1EC0F5141CE1}" type="pres">
      <dgm:prSet presAssocID="{8C5AD189-7494-4208-AA96-11D9E3848B40}" presName="node" presStyleLbl="node1" presStyleIdx="0" presStyleCnt="5" custScaleX="1186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791076-515B-4946-9C78-6C9CD4388000}" type="pres">
      <dgm:prSet presAssocID="{8C5AD189-7494-4208-AA96-11D9E3848B40}" presName="spNode" presStyleCnt="0"/>
      <dgm:spPr/>
      <dgm:t>
        <a:bodyPr/>
        <a:lstStyle/>
        <a:p>
          <a:endParaRPr lang="zh-CN" altLang="en-US"/>
        </a:p>
      </dgm:t>
    </dgm:pt>
    <dgm:pt modelId="{2053BE69-B691-4380-9BCA-09324F15FC12}" type="pres">
      <dgm:prSet presAssocID="{AB632250-7D83-4954-8E0A-1F32883CCC2F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E983C42F-BC21-4813-BA96-67685892561E}" type="pres">
      <dgm:prSet presAssocID="{B95FD302-6196-4078-8655-8D6D9DABAAC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E1EF6-E25F-4983-8737-44B577E716A8}" type="pres">
      <dgm:prSet presAssocID="{B95FD302-6196-4078-8655-8D6D9DABAACA}" presName="spNode" presStyleCnt="0"/>
      <dgm:spPr/>
      <dgm:t>
        <a:bodyPr/>
        <a:lstStyle/>
        <a:p>
          <a:endParaRPr lang="zh-CN" altLang="en-US"/>
        </a:p>
      </dgm:t>
    </dgm:pt>
    <dgm:pt modelId="{6A245439-C5AE-4874-95B1-FD7ACC1C814F}" type="pres">
      <dgm:prSet presAssocID="{B763A507-7A05-4D64-B1C8-F412D599ED7F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7ED82FBA-1C40-4015-9713-7B6143E7A90D}" type="pres">
      <dgm:prSet presAssocID="{9F4858A5-A834-45B1-813E-1A0D9C041D9A}" presName="node" presStyleLbl="node1" presStyleIdx="2" presStyleCnt="5" custScaleX="1194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9D2162-7892-44FD-959B-764EDAD7D9B7}" type="pres">
      <dgm:prSet presAssocID="{9F4858A5-A834-45B1-813E-1A0D9C041D9A}" presName="spNode" presStyleCnt="0"/>
      <dgm:spPr/>
      <dgm:t>
        <a:bodyPr/>
        <a:lstStyle/>
        <a:p>
          <a:endParaRPr lang="zh-CN" altLang="en-US"/>
        </a:p>
      </dgm:t>
    </dgm:pt>
    <dgm:pt modelId="{F8BA1528-6E56-4050-833C-6FEE0EEE9B79}" type="pres">
      <dgm:prSet presAssocID="{49016D22-86C7-4E64-904F-975CABAF20E2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6521B5CA-5690-4FFE-BDAB-8954519D6810}" type="pres">
      <dgm:prSet presAssocID="{6AB03882-F97E-4FF9-985E-4FDDF336434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919F77-7BE4-4B81-BB0A-926DCCD24BA2}" type="pres">
      <dgm:prSet presAssocID="{6AB03882-F97E-4FF9-985E-4FDDF3364341}" presName="spNode" presStyleCnt="0"/>
      <dgm:spPr/>
      <dgm:t>
        <a:bodyPr/>
        <a:lstStyle/>
        <a:p>
          <a:endParaRPr lang="zh-CN" altLang="en-US"/>
        </a:p>
      </dgm:t>
    </dgm:pt>
    <dgm:pt modelId="{692C6B26-C15A-4A25-8D57-87791570E8E0}" type="pres">
      <dgm:prSet presAssocID="{86667256-7FA9-40DB-BBE9-2F8ADE91D45A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A0A899A5-2715-416E-B49B-7C26B890AB6C}" type="pres">
      <dgm:prSet presAssocID="{D8B058BD-90F5-4B26-8382-ED21F79DC24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C1B8-6731-44A7-8235-70899F29C10C}" type="pres">
      <dgm:prSet presAssocID="{D8B058BD-90F5-4B26-8382-ED21F79DC248}" presName="spNode" presStyleCnt="0"/>
      <dgm:spPr/>
      <dgm:t>
        <a:bodyPr/>
        <a:lstStyle/>
        <a:p>
          <a:endParaRPr lang="zh-CN" altLang="en-US"/>
        </a:p>
      </dgm:t>
    </dgm:pt>
    <dgm:pt modelId="{57323EA9-1902-4C91-9869-A2FA0D3CC7CB}" type="pres">
      <dgm:prSet presAssocID="{B73F71A4-C598-4771-924E-1027F20A545A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036D733-87C7-471A-8559-E262E60B8316}" srcId="{74B8B824-4389-4199-AFE7-A305F552E381}" destId="{6AB03882-F97E-4FF9-985E-4FDDF3364341}" srcOrd="3" destOrd="0" parTransId="{82A5535E-4897-4C6F-82AE-20FF322189F0}" sibTransId="{86667256-7FA9-40DB-BBE9-2F8ADE91D45A}"/>
    <dgm:cxn modelId="{715FD98C-2B6F-4DC6-9C02-55AA429B7AE5}" type="presOf" srcId="{B73F71A4-C598-4771-924E-1027F20A545A}" destId="{57323EA9-1902-4C91-9869-A2FA0D3CC7CB}" srcOrd="0" destOrd="0" presId="urn:microsoft.com/office/officeart/2005/8/layout/cycle6"/>
    <dgm:cxn modelId="{DF76C3ED-6C2A-4071-9991-53743C467A17}" type="presOf" srcId="{B763A507-7A05-4D64-B1C8-F412D599ED7F}" destId="{6A245439-C5AE-4874-95B1-FD7ACC1C814F}" srcOrd="0" destOrd="0" presId="urn:microsoft.com/office/officeart/2005/8/layout/cycle6"/>
    <dgm:cxn modelId="{5FBF1F1E-A14A-4C9E-996C-FFD8ADC3318C}" type="presOf" srcId="{74B8B824-4389-4199-AFE7-A305F552E381}" destId="{6F827804-ACB1-4D9F-BC44-D8261AB28194}" srcOrd="0" destOrd="0" presId="urn:microsoft.com/office/officeart/2005/8/layout/cycle6"/>
    <dgm:cxn modelId="{4568B968-1BEF-43F0-8792-295D100864BD}" srcId="{74B8B824-4389-4199-AFE7-A305F552E381}" destId="{8C5AD189-7494-4208-AA96-11D9E3848B40}" srcOrd="0" destOrd="0" parTransId="{523EE555-4F53-4CF7-8D77-E515089106E5}" sibTransId="{AB632250-7D83-4954-8E0A-1F32883CCC2F}"/>
    <dgm:cxn modelId="{B983277C-BA1C-41E0-8926-7D4E6168D681}" srcId="{74B8B824-4389-4199-AFE7-A305F552E381}" destId="{B95FD302-6196-4078-8655-8D6D9DABAACA}" srcOrd="1" destOrd="0" parTransId="{4198DFDE-ADC6-428F-9DA8-C7660CF91D9F}" sibTransId="{B763A507-7A05-4D64-B1C8-F412D599ED7F}"/>
    <dgm:cxn modelId="{1FC97D3C-F62B-45A4-814E-7860FD19F9D7}" srcId="{74B8B824-4389-4199-AFE7-A305F552E381}" destId="{9F4858A5-A834-45B1-813E-1A0D9C041D9A}" srcOrd="2" destOrd="0" parTransId="{E763314C-97A0-4911-9C99-C746A0ACC914}" sibTransId="{49016D22-86C7-4E64-904F-975CABAF20E2}"/>
    <dgm:cxn modelId="{D80467DA-0076-4E6D-8153-573386D8163A}" type="presOf" srcId="{86667256-7FA9-40DB-BBE9-2F8ADE91D45A}" destId="{692C6B26-C15A-4A25-8D57-87791570E8E0}" srcOrd="0" destOrd="0" presId="urn:microsoft.com/office/officeart/2005/8/layout/cycle6"/>
    <dgm:cxn modelId="{54BA777E-1B25-43C5-A04D-C45AEB56128A}" srcId="{74B8B824-4389-4199-AFE7-A305F552E381}" destId="{D8B058BD-90F5-4B26-8382-ED21F79DC248}" srcOrd="4" destOrd="0" parTransId="{5E51D421-2909-46CD-971C-6BFE406634C7}" sibTransId="{B73F71A4-C598-4771-924E-1027F20A545A}"/>
    <dgm:cxn modelId="{96987147-26BC-4678-9908-64C27C9B6182}" type="presOf" srcId="{6AB03882-F97E-4FF9-985E-4FDDF3364341}" destId="{6521B5CA-5690-4FFE-BDAB-8954519D6810}" srcOrd="0" destOrd="0" presId="urn:microsoft.com/office/officeart/2005/8/layout/cycle6"/>
    <dgm:cxn modelId="{5FE10C9D-9174-45D8-9AC2-9F92289EF345}" type="presOf" srcId="{AB632250-7D83-4954-8E0A-1F32883CCC2F}" destId="{2053BE69-B691-4380-9BCA-09324F15FC12}" srcOrd="0" destOrd="0" presId="urn:microsoft.com/office/officeart/2005/8/layout/cycle6"/>
    <dgm:cxn modelId="{FC8AF129-F41C-4713-9B3D-08BA323A42BC}" type="presOf" srcId="{49016D22-86C7-4E64-904F-975CABAF20E2}" destId="{F8BA1528-6E56-4050-833C-6FEE0EEE9B79}" srcOrd="0" destOrd="0" presId="urn:microsoft.com/office/officeart/2005/8/layout/cycle6"/>
    <dgm:cxn modelId="{07394F1F-0E8C-420A-B65D-3F9F17847293}" type="presOf" srcId="{8C5AD189-7494-4208-AA96-11D9E3848B40}" destId="{69C0FD3C-3312-4BD3-9FE7-1EC0F5141CE1}" srcOrd="0" destOrd="0" presId="urn:microsoft.com/office/officeart/2005/8/layout/cycle6"/>
    <dgm:cxn modelId="{74C38ED9-95C3-4A2A-8B68-5B4FE8487DFB}" type="presOf" srcId="{9F4858A5-A834-45B1-813E-1A0D9C041D9A}" destId="{7ED82FBA-1C40-4015-9713-7B6143E7A90D}" srcOrd="0" destOrd="0" presId="urn:microsoft.com/office/officeart/2005/8/layout/cycle6"/>
    <dgm:cxn modelId="{6F87C534-53C1-40ED-AFD4-805151040EF9}" type="presOf" srcId="{D8B058BD-90F5-4B26-8382-ED21F79DC248}" destId="{A0A899A5-2715-416E-B49B-7C26B890AB6C}" srcOrd="0" destOrd="0" presId="urn:microsoft.com/office/officeart/2005/8/layout/cycle6"/>
    <dgm:cxn modelId="{F27BF35B-F68E-4F53-92DA-7B118F9DB62E}" type="presOf" srcId="{B95FD302-6196-4078-8655-8D6D9DABAACA}" destId="{E983C42F-BC21-4813-BA96-67685892561E}" srcOrd="0" destOrd="0" presId="urn:microsoft.com/office/officeart/2005/8/layout/cycle6"/>
    <dgm:cxn modelId="{AD19170C-D4FA-4D23-83D7-39729BA29E04}" type="presParOf" srcId="{6F827804-ACB1-4D9F-BC44-D8261AB28194}" destId="{69C0FD3C-3312-4BD3-9FE7-1EC0F5141CE1}" srcOrd="0" destOrd="0" presId="urn:microsoft.com/office/officeart/2005/8/layout/cycle6"/>
    <dgm:cxn modelId="{9982EEBD-A68C-4605-BC29-2E85729B4650}" type="presParOf" srcId="{6F827804-ACB1-4D9F-BC44-D8261AB28194}" destId="{36791076-515B-4946-9C78-6C9CD4388000}" srcOrd="1" destOrd="0" presId="urn:microsoft.com/office/officeart/2005/8/layout/cycle6"/>
    <dgm:cxn modelId="{29B05588-2E5D-495C-91A6-BC7AC9488051}" type="presParOf" srcId="{6F827804-ACB1-4D9F-BC44-D8261AB28194}" destId="{2053BE69-B691-4380-9BCA-09324F15FC12}" srcOrd="2" destOrd="0" presId="urn:microsoft.com/office/officeart/2005/8/layout/cycle6"/>
    <dgm:cxn modelId="{05FE04C0-2755-4CB8-BE4C-3FCEF5F51DD7}" type="presParOf" srcId="{6F827804-ACB1-4D9F-BC44-D8261AB28194}" destId="{E983C42F-BC21-4813-BA96-67685892561E}" srcOrd="3" destOrd="0" presId="urn:microsoft.com/office/officeart/2005/8/layout/cycle6"/>
    <dgm:cxn modelId="{5063135D-5028-4299-9AD9-92B815146AD1}" type="presParOf" srcId="{6F827804-ACB1-4D9F-BC44-D8261AB28194}" destId="{484E1EF6-E25F-4983-8737-44B577E716A8}" srcOrd="4" destOrd="0" presId="urn:microsoft.com/office/officeart/2005/8/layout/cycle6"/>
    <dgm:cxn modelId="{DF5C5FA4-D803-4877-A697-EDA7E95447AB}" type="presParOf" srcId="{6F827804-ACB1-4D9F-BC44-D8261AB28194}" destId="{6A245439-C5AE-4874-95B1-FD7ACC1C814F}" srcOrd="5" destOrd="0" presId="urn:microsoft.com/office/officeart/2005/8/layout/cycle6"/>
    <dgm:cxn modelId="{BBD04D6C-47E4-40B8-BE36-4D2DAB9C6D4C}" type="presParOf" srcId="{6F827804-ACB1-4D9F-BC44-D8261AB28194}" destId="{7ED82FBA-1C40-4015-9713-7B6143E7A90D}" srcOrd="6" destOrd="0" presId="urn:microsoft.com/office/officeart/2005/8/layout/cycle6"/>
    <dgm:cxn modelId="{0680AABF-452A-41E8-AFD9-2097D817A510}" type="presParOf" srcId="{6F827804-ACB1-4D9F-BC44-D8261AB28194}" destId="{2C9D2162-7892-44FD-959B-764EDAD7D9B7}" srcOrd="7" destOrd="0" presId="urn:microsoft.com/office/officeart/2005/8/layout/cycle6"/>
    <dgm:cxn modelId="{3FC02BBB-ED87-4FDC-AC5B-AB81D1D23639}" type="presParOf" srcId="{6F827804-ACB1-4D9F-BC44-D8261AB28194}" destId="{F8BA1528-6E56-4050-833C-6FEE0EEE9B79}" srcOrd="8" destOrd="0" presId="urn:microsoft.com/office/officeart/2005/8/layout/cycle6"/>
    <dgm:cxn modelId="{8619E6DA-A6A1-49E8-ACFD-32380650ED3F}" type="presParOf" srcId="{6F827804-ACB1-4D9F-BC44-D8261AB28194}" destId="{6521B5CA-5690-4FFE-BDAB-8954519D6810}" srcOrd="9" destOrd="0" presId="urn:microsoft.com/office/officeart/2005/8/layout/cycle6"/>
    <dgm:cxn modelId="{8C9BA0FB-49DA-439A-8459-B8B86ABCE894}" type="presParOf" srcId="{6F827804-ACB1-4D9F-BC44-D8261AB28194}" destId="{7D919F77-7BE4-4B81-BB0A-926DCCD24BA2}" srcOrd="10" destOrd="0" presId="urn:microsoft.com/office/officeart/2005/8/layout/cycle6"/>
    <dgm:cxn modelId="{885ED38A-4EE5-4D74-9D4A-DD3BA79FC783}" type="presParOf" srcId="{6F827804-ACB1-4D9F-BC44-D8261AB28194}" destId="{692C6B26-C15A-4A25-8D57-87791570E8E0}" srcOrd="11" destOrd="0" presId="urn:microsoft.com/office/officeart/2005/8/layout/cycle6"/>
    <dgm:cxn modelId="{D6947371-2784-4E0E-937C-C44EFFEAB933}" type="presParOf" srcId="{6F827804-ACB1-4D9F-BC44-D8261AB28194}" destId="{A0A899A5-2715-416E-B49B-7C26B890AB6C}" srcOrd="12" destOrd="0" presId="urn:microsoft.com/office/officeart/2005/8/layout/cycle6"/>
    <dgm:cxn modelId="{F569C544-73B4-495F-849D-054D97400A5B}" type="presParOf" srcId="{6F827804-ACB1-4D9F-BC44-D8261AB28194}" destId="{9028C1B8-6731-44A7-8235-70899F29C10C}" srcOrd="13" destOrd="0" presId="urn:microsoft.com/office/officeart/2005/8/layout/cycle6"/>
    <dgm:cxn modelId="{C4734542-17BB-49C9-AA8F-ECC2439B5AFA}" type="presParOf" srcId="{6F827804-ACB1-4D9F-BC44-D8261AB28194}" destId="{57323EA9-1902-4C91-9869-A2FA0D3CC7CB}" srcOrd="14" destOrd="0" presId="urn:microsoft.com/office/officeart/2005/8/layout/cycle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8B824-4389-4199-AFE7-A305F552E381}" type="doc">
      <dgm:prSet loTypeId="urn:microsoft.com/office/officeart/2005/8/layout/cycle6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C5AD189-7494-4208-AA96-11D9E3848B4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维护多版本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23EE555-4F53-4CF7-8D77-E515089106E5}" type="parTrans" cxnId="{4568B968-1BEF-43F0-8792-295D100864B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B632250-7D83-4954-8E0A-1F32883CCC2F}" type="sibTrans" cxnId="{4568B968-1BEF-43F0-8792-295D100864B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F4858A5-A834-45B1-813E-1A0D9C041D9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盈利分成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E763314C-97A0-4911-9C99-C746A0ACC914}" type="parTrans" cxnId="{1FC97D3C-F62B-45A4-814E-7860FD19F9D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49016D22-86C7-4E64-904F-975CABAF20E2}" type="sibTrans" cxnId="{1FC97D3C-F62B-45A4-814E-7860FD19F9D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AB03882-F97E-4FF9-985E-4FDDF3364341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体积庞大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2A5535E-4897-4C6F-82AE-20FF322189F0}" type="parTrans" cxnId="{F036D733-87C7-471A-8559-E262E60B8316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6667256-7FA9-40DB-BBE9-2F8ADE91D45A}" type="sibTrans" cxnId="{F036D733-87C7-471A-8559-E262E60B8316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95FD302-6196-4078-8655-8D6D9DABA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需要应用商店审核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B763A507-7A05-4D64-B1C8-F412D599ED7F}" type="sibTrans" cxnId="{B983277C-BA1C-41E0-8926-7D4E6168D68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4198DFDE-ADC6-428F-9DA8-C7660CF91D9F}" type="parTrans" cxnId="{B983277C-BA1C-41E0-8926-7D4E6168D68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F827804-ACB1-4D9F-BC44-D8261AB28194}" type="pres">
      <dgm:prSet presAssocID="{74B8B824-4389-4199-AFE7-A305F552E3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C0FD3C-3312-4BD3-9FE7-1EC0F5141CE1}" type="pres">
      <dgm:prSet presAssocID="{8C5AD189-7494-4208-AA96-11D9E3848B40}" presName="node" presStyleLbl="node1" presStyleIdx="0" presStyleCnt="4" custScaleX="1261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791076-515B-4946-9C78-6C9CD4388000}" type="pres">
      <dgm:prSet presAssocID="{8C5AD189-7494-4208-AA96-11D9E3848B40}" presName="spNode" presStyleCnt="0"/>
      <dgm:spPr/>
    </dgm:pt>
    <dgm:pt modelId="{2053BE69-B691-4380-9BCA-09324F15FC12}" type="pres">
      <dgm:prSet presAssocID="{AB632250-7D83-4954-8E0A-1F32883CCC2F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E983C42F-BC21-4813-BA96-67685892561E}" type="pres">
      <dgm:prSet presAssocID="{B95FD302-6196-4078-8655-8D6D9DABAAC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E1EF6-E25F-4983-8737-44B577E716A8}" type="pres">
      <dgm:prSet presAssocID="{B95FD302-6196-4078-8655-8D6D9DABAACA}" presName="spNode" presStyleCnt="0"/>
      <dgm:spPr/>
    </dgm:pt>
    <dgm:pt modelId="{6A245439-C5AE-4874-95B1-FD7ACC1C814F}" type="pres">
      <dgm:prSet presAssocID="{B763A507-7A05-4D64-B1C8-F412D599ED7F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7ED82FBA-1C40-4015-9713-7B6143E7A90D}" type="pres">
      <dgm:prSet presAssocID="{9F4858A5-A834-45B1-813E-1A0D9C041D9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9D2162-7892-44FD-959B-764EDAD7D9B7}" type="pres">
      <dgm:prSet presAssocID="{9F4858A5-A834-45B1-813E-1A0D9C041D9A}" presName="spNode" presStyleCnt="0"/>
      <dgm:spPr/>
    </dgm:pt>
    <dgm:pt modelId="{F8BA1528-6E56-4050-833C-6FEE0EEE9B79}" type="pres">
      <dgm:prSet presAssocID="{49016D22-86C7-4E64-904F-975CABAF20E2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6521B5CA-5690-4FFE-BDAB-8954519D6810}" type="pres">
      <dgm:prSet presAssocID="{6AB03882-F97E-4FF9-985E-4FDDF336434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919F77-7BE4-4B81-BB0A-926DCCD24BA2}" type="pres">
      <dgm:prSet presAssocID="{6AB03882-F97E-4FF9-985E-4FDDF3364341}" presName="spNode" presStyleCnt="0"/>
      <dgm:spPr/>
    </dgm:pt>
    <dgm:pt modelId="{692C6B26-C15A-4A25-8D57-87791570E8E0}" type="pres">
      <dgm:prSet presAssocID="{86667256-7FA9-40DB-BBE9-2F8ADE91D45A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036D733-87C7-471A-8559-E262E60B8316}" srcId="{74B8B824-4389-4199-AFE7-A305F552E381}" destId="{6AB03882-F97E-4FF9-985E-4FDDF3364341}" srcOrd="3" destOrd="0" parTransId="{82A5535E-4897-4C6F-82AE-20FF322189F0}" sibTransId="{86667256-7FA9-40DB-BBE9-2F8ADE91D45A}"/>
    <dgm:cxn modelId="{48DA9A36-7DA0-44A5-9F2A-288067BCAB5B}" type="presOf" srcId="{86667256-7FA9-40DB-BBE9-2F8ADE91D45A}" destId="{692C6B26-C15A-4A25-8D57-87791570E8E0}" srcOrd="0" destOrd="0" presId="urn:microsoft.com/office/officeart/2005/8/layout/cycle6"/>
    <dgm:cxn modelId="{08F348D8-0BFD-4819-8711-3778DBFF295E}" type="presOf" srcId="{74B8B824-4389-4199-AFE7-A305F552E381}" destId="{6F827804-ACB1-4D9F-BC44-D8261AB28194}" srcOrd="0" destOrd="0" presId="urn:microsoft.com/office/officeart/2005/8/layout/cycle6"/>
    <dgm:cxn modelId="{4568B968-1BEF-43F0-8792-295D100864BD}" srcId="{74B8B824-4389-4199-AFE7-A305F552E381}" destId="{8C5AD189-7494-4208-AA96-11D9E3848B40}" srcOrd="0" destOrd="0" parTransId="{523EE555-4F53-4CF7-8D77-E515089106E5}" sibTransId="{AB632250-7D83-4954-8E0A-1F32883CCC2F}"/>
    <dgm:cxn modelId="{A3A1FE8A-62CA-4DBF-B2E6-7F309B620D95}" type="presOf" srcId="{9F4858A5-A834-45B1-813E-1A0D9C041D9A}" destId="{7ED82FBA-1C40-4015-9713-7B6143E7A90D}" srcOrd="0" destOrd="0" presId="urn:microsoft.com/office/officeart/2005/8/layout/cycle6"/>
    <dgm:cxn modelId="{1CD68FA7-FB8F-44B5-9EED-458B94995155}" type="presOf" srcId="{8C5AD189-7494-4208-AA96-11D9E3848B40}" destId="{69C0FD3C-3312-4BD3-9FE7-1EC0F5141CE1}" srcOrd="0" destOrd="0" presId="urn:microsoft.com/office/officeart/2005/8/layout/cycle6"/>
    <dgm:cxn modelId="{7ECCCB1F-8C23-41F9-98B6-5233938AE7AB}" type="presOf" srcId="{B95FD302-6196-4078-8655-8D6D9DABAACA}" destId="{E983C42F-BC21-4813-BA96-67685892561E}" srcOrd="0" destOrd="0" presId="urn:microsoft.com/office/officeart/2005/8/layout/cycle6"/>
    <dgm:cxn modelId="{2403690B-3697-4497-899E-1A9919060D78}" type="presOf" srcId="{49016D22-86C7-4E64-904F-975CABAF20E2}" destId="{F8BA1528-6E56-4050-833C-6FEE0EEE9B79}" srcOrd="0" destOrd="0" presId="urn:microsoft.com/office/officeart/2005/8/layout/cycle6"/>
    <dgm:cxn modelId="{355D54A3-980A-435E-9EB2-684D4041A0B9}" type="presOf" srcId="{B763A507-7A05-4D64-B1C8-F412D599ED7F}" destId="{6A245439-C5AE-4874-95B1-FD7ACC1C814F}" srcOrd="0" destOrd="0" presId="urn:microsoft.com/office/officeart/2005/8/layout/cycle6"/>
    <dgm:cxn modelId="{D7AB98C9-B9C7-4C62-B47D-52DEE9499847}" type="presOf" srcId="{AB632250-7D83-4954-8E0A-1F32883CCC2F}" destId="{2053BE69-B691-4380-9BCA-09324F15FC12}" srcOrd="0" destOrd="0" presId="urn:microsoft.com/office/officeart/2005/8/layout/cycle6"/>
    <dgm:cxn modelId="{B983277C-BA1C-41E0-8926-7D4E6168D681}" srcId="{74B8B824-4389-4199-AFE7-A305F552E381}" destId="{B95FD302-6196-4078-8655-8D6D9DABAACA}" srcOrd="1" destOrd="0" parTransId="{4198DFDE-ADC6-428F-9DA8-C7660CF91D9F}" sibTransId="{B763A507-7A05-4D64-B1C8-F412D599ED7F}"/>
    <dgm:cxn modelId="{1FC97D3C-F62B-45A4-814E-7860FD19F9D7}" srcId="{74B8B824-4389-4199-AFE7-A305F552E381}" destId="{9F4858A5-A834-45B1-813E-1A0D9C041D9A}" srcOrd="2" destOrd="0" parTransId="{E763314C-97A0-4911-9C99-C746A0ACC914}" sibTransId="{49016D22-86C7-4E64-904F-975CABAF20E2}"/>
    <dgm:cxn modelId="{05BF4775-81A5-407C-8540-CA2B93A545DD}" type="presOf" srcId="{6AB03882-F97E-4FF9-985E-4FDDF3364341}" destId="{6521B5CA-5690-4FFE-BDAB-8954519D6810}" srcOrd="0" destOrd="0" presId="urn:microsoft.com/office/officeart/2005/8/layout/cycle6"/>
    <dgm:cxn modelId="{7D7E035A-7B34-45E1-B25C-482743551CDE}" type="presParOf" srcId="{6F827804-ACB1-4D9F-BC44-D8261AB28194}" destId="{69C0FD3C-3312-4BD3-9FE7-1EC0F5141CE1}" srcOrd="0" destOrd="0" presId="urn:microsoft.com/office/officeart/2005/8/layout/cycle6"/>
    <dgm:cxn modelId="{D16CA48A-A3C3-4A05-9E61-08E231E0D338}" type="presParOf" srcId="{6F827804-ACB1-4D9F-BC44-D8261AB28194}" destId="{36791076-515B-4946-9C78-6C9CD4388000}" srcOrd="1" destOrd="0" presId="urn:microsoft.com/office/officeart/2005/8/layout/cycle6"/>
    <dgm:cxn modelId="{4750ECFE-58D5-4B4C-A51C-325811CD2301}" type="presParOf" srcId="{6F827804-ACB1-4D9F-BC44-D8261AB28194}" destId="{2053BE69-B691-4380-9BCA-09324F15FC12}" srcOrd="2" destOrd="0" presId="urn:microsoft.com/office/officeart/2005/8/layout/cycle6"/>
    <dgm:cxn modelId="{D384BF50-E579-423F-84B4-7259D7B6802D}" type="presParOf" srcId="{6F827804-ACB1-4D9F-BC44-D8261AB28194}" destId="{E983C42F-BC21-4813-BA96-67685892561E}" srcOrd="3" destOrd="0" presId="urn:microsoft.com/office/officeart/2005/8/layout/cycle6"/>
    <dgm:cxn modelId="{1E2BA416-1AFC-4AF6-9783-3F68E83B8E00}" type="presParOf" srcId="{6F827804-ACB1-4D9F-BC44-D8261AB28194}" destId="{484E1EF6-E25F-4983-8737-44B577E716A8}" srcOrd="4" destOrd="0" presId="urn:microsoft.com/office/officeart/2005/8/layout/cycle6"/>
    <dgm:cxn modelId="{E81BE718-EADF-4355-BC6A-C5F5DA256EC2}" type="presParOf" srcId="{6F827804-ACB1-4D9F-BC44-D8261AB28194}" destId="{6A245439-C5AE-4874-95B1-FD7ACC1C814F}" srcOrd="5" destOrd="0" presId="urn:microsoft.com/office/officeart/2005/8/layout/cycle6"/>
    <dgm:cxn modelId="{01D7BF54-5CE0-4F6E-9E8B-9841D32ECC3E}" type="presParOf" srcId="{6F827804-ACB1-4D9F-BC44-D8261AB28194}" destId="{7ED82FBA-1C40-4015-9713-7B6143E7A90D}" srcOrd="6" destOrd="0" presId="urn:microsoft.com/office/officeart/2005/8/layout/cycle6"/>
    <dgm:cxn modelId="{B06877F8-E9D3-4300-BD58-0E523D62B645}" type="presParOf" srcId="{6F827804-ACB1-4D9F-BC44-D8261AB28194}" destId="{2C9D2162-7892-44FD-959B-764EDAD7D9B7}" srcOrd="7" destOrd="0" presId="urn:microsoft.com/office/officeart/2005/8/layout/cycle6"/>
    <dgm:cxn modelId="{25870173-D816-4CB3-8779-79B9C8D8F70F}" type="presParOf" srcId="{6F827804-ACB1-4D9F-BC44-D8261AB28194}" destId="{F8BA1528-6E56-4050-833C-6FEE0EEE9B79}" srcOrd="8" destOrd="0" presId="urn:microsoft.com/office/officeart/2005/8/layout/cycle6"/>
    <dgm:cxn modelId="{9CCF03D2-CE9A-468B-B7DE-AAF0947E7C92}" type="presParOf" srcId="{6F827804-ACB1-4D9F-BC44-D8261AB28194}" destId="{6521B5CA-5690-4FFE-BDAB-8954519D6810}" srcOrd="9" destOrd="0" presId="urn:microsoft.com/office/officeart/2005/8/layout/cycle6"/>
    <dgm:cxn modelId="{748A1750-3703-47E0-A179-C5E2A37EE5C4}" type="presParOf" srcId="{6F827804-ACB1-4D9F-BC44-D8261AB28194}" destId="{7D919F77-7BE4-4B81-BB0A-926DCCD24BA2}" srcOrd="10" destOrd="0" presId="urn:microsoft.com/office/officeart/2005/8/layout/cycle6"/>
    <dgm:cxn modelId="{04056B65-FEF3-45EB-B78D-1C15C110FE49}" type="presParOf" srcId="{6F827804-ACB1-4D9F-BC44-D8261AB28194}" destId="{692C6B26-C15A-4A25-8D57-87791570E8E0}" srcOrd="11" destOrd="0" presId="urn:microsoft.com/office/officeart/2005/8/layout/cycle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B8B824-4389-4199-AFE7-A305F552E381}" type="doc">
      <dgm:prSet loTypeId="urn:microsoft.com/office/officeart/2005/8/layout/cycle6" loCatId="relationship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C5AD189-7494-4208-AA96-11D9E3848B40}">
      <dgm:prSet phldrT="[文本]"/>
      <dgm:spPr/>
      <dgm:t>
        <a:bodyPr/>
        <a:lstStyle/>
        <a:p>
          <a:r>
            <a:rPr lang="zh-CN" altLang="en-US" dirty="0" smtClean="0"/>
            <a:t>开发成本低</a:t>
          </a:r>
          <a:endParaRPr lang="zh-CN" altLang="en-US" dirty="0"/>
        </a:p>
      </dgm:t>
    </dgm:pt>
    <dgm:pt modelId="{523EE555-4F53-4CF7-8D77-E515089106E5}" type="parTrans" cxnId="{4568B968-1BEF-43F0-8792-295D100864BD}">
      <dgm:prSet/>
      <dgm:spPr/>
      <dgm:t>
        <a:bodyPr/>
        <a:lstStyle/>
        <a:p>
          <a:endParaRPr lang="zh-CN" altLang="en-US"/>
        </a:p>
      </dgm:t>
    </dgm:pt>
    <dgm:pt modelId="{AB632250-7D83-4954-8E0A-1F32883CCC2F}" type="sibTrans" cxnId="{4568B968-1BEF-43F0-8792-295D100864BD}">
      <dgm:prSet/>
      <dgm:spPr/>
      <dgm:t>
        <a:bodyPr/>
        <a:lstStyle/>
        <a:p>
          <a:endParaRPr lang="zh-CN" altLang="en-US"/>
        </a:p>
      </dgm:t>
    </dgm:pt>
    <dgm:pt modelId="{9F4858A5-A834-45B1-813E-1A0D9C041D9A}">
      <dgm:prSet phldrT="[文本]"/>
      <dgm:spPr/>
      <dgm:t>
        <a:bodyPr/>
        <a:lstStyle/>
        <a:p>
          <a:r>
            <a:rPr lang="zh-CN" altLang="en-US" dirty="0" smtClean="0"/>
            <a:t>适配多种终端</a:t>
          </a:r>
          <a:endParaRPr lang="zh-CN" altLang="en-US" dirty="0"/>
        </a:p>
      </dgm:t>
    </dgm:pt>
    <dgm:pt modelId="{E763314C-97A0-4911-9C99-C746A0ACC914}" type="parTrans" cxnId="{1FC97D3C-F62B-45A4-814E-7860FD19F9D7}">
      <dgm:prSet/>
      <dgm:spPr/>
      <dgm:t>
        <a:bodyPr/>
        <a:lstStyle/>
        <a:p>
          <a:endParaRPr lang="zh-CN" altLang="en-US"/>
        </a:p>
      </dgm:t>
    </dgm:pt>
    <dgm:pt modelId="{49016D22-86C7-4E64-904F-975CABAF20E2}" type="sibTrans" cxnId="{1FC97D3C-F62B-45A4-814E-7860FD19F9D7}">
      <dgm:prSet/>
      <dgm:spPr/>
      <dgm:t>
        <a:bodyPr/>
        <a:lstStyle/>
        <a:p>
          <a:endParaRPr lang="zh-CN" altLang="en-US"/>
        </a:p>
      </dgm:t>
    </dgm:pt>
    <dgm:pt modelId="{6AB03882-F97E-4FF9-985E-4FDDF3364341}">
      <dgm:prSet phldrT="[文本]"/>
      <dgm:spPr/>
      <dgm:t>
        <a:bodyPr/>
        <a:lstStyle/>
        <a:p>
          <a:r>
            <a:rPr lang="zh-CN" altLang="en-US" dirty="0" smtClean="0"/>
            <a:t>迭代更新容易</a:t>
          </a:r>
          <a:endParaRPr lang="zh-CN" altLang="en-US" dirty="0"/>
        </a:p>
      </dgm:t>
    </dgm:pt>
    <dgm:pt modelId="{82A5535E-4897-4C6F-82AE-20FF322189F0}" type="parTrans" cxnId="{F036D733-87C7-471A-8559-E262E60B8316}">
      <dgm:prSet/>
      <dgm:spPr/>
      <dgm:t>
        <a:bodyPr/>
        <a:lstStyle/>
        <a:p>
          <a:endParaRPr lang="zh-CN" altLang="en-US"/>
        </a:p>
      </dgm:t>
    </dgm:pt>
    <dgm:pt modelId="{86667256-7FA9-40DB-BBE9-2F8ADE91D45A}" type="sibTrans" cxnId="{F036D733-87C7-471A-8559-E262E60B8316}">
      <dgm:prSet/>
      <dgm:spPr/>
      <dgm:t>
        <a:bodyPr/>
        <a:lstStyle/>
        <a:p>
          <a:endParaRPr lang="zh-CN" altLang="en-US"/>
        </a:p>
      </dgm:t>
    </dgm:pt>
    <dgm:pt modelId="{D8B058BD-90F5-4B26-8382-ED21F79DC248}">
      <dgm:prSet phldrT="[文本]"/>
      <dgm:spPr/>
      <dgm:t>
        <a:bodyPr/>
        <a:lstStyle/>
        <a:p>
          <a:r>
            <a:rPr lang="zh-CN" altLang="en-US" dirty="0" smtClean="0"/>
            <a:t>无需安装</a:t>
          </a:r>
          <a:endParaRPr lang="zh-CN" altLang="en-US" dirty="0"/>
        </a:p>
      </dgm:t>
    </dgm:pt>
    <dgm:pt modelId="{5E51D421-2909-46CD-971C-6BFE406634C7}" type="parTrans" cxnId="{54BA777E-1B25-43C5-A04D-C45AEB56128A}">
      <dgm:prSet/>
      <dgm:spPr/>
      <dgm:t>
        <a:bodyPr/>
        <a:lstStyle/>
        <a:p>
          <a:endParaRPr lang="zh-CN" altLang="en-US"/>
        </a:p>
      </dgm:t>
    </dgm:pt>
    <dgm:pt modelId="{B73F71A4-C598-4771-924E-1027F20A545A}" type="sibTrans" cxnId="{54BA777E-1B25-43C5-A04D-C45AEB56128A}">
      <dgm:prSet/>
      <dgm:spPr/>
      <dgm:t>
        <a:bodyPr/>
        <a:lstStyle/>
        <a:p>
          <a:endParaRPr lang="zh-CN" altLang="en-US"/>
        </a:p>
      </dgm:t>
    </dgm:pt>
    <dgm:pt modelId="{B95FD302-6196-4078-8655-8D6D9DABAACA}">
      <dgm:prSet phldrT="[文本]"/>
      <dgm:spPr/>
      <dgm:t>
        <a:bodyPr/>
        <a:lstStyle/>
        <a:p>
          <a:r>
            <a:rPr lang="zh-CN" altLang="en-US" dirty="0" smtClean="0"/>
            <a:t>跨平台</a:t>
          </a:r>
          <a:endParaRPr lang="zh-CN" altLang="en-US" dirty="0"/>
        </a:p>
      </dgm:t>
    </dgm:pt>
    <dgm:pt modelId="{B763A507-7A05-4D64-B1C8-F412D599ED7F}" type="sibTrans" cxnId="{B983277C-BA1C-41E0-8926-7D4E6168D681}">
      <dgm:prSet/>
      <dgm:spPr/>
      <dgm:t>
        <a:bodyPr/>
        <a:lstStyle/>
        <a:p>
          <a:endParaRPr lang="zh-CN" altLang="en-US"/>
        </a:p>
      </dgm:t>
    </dgm:pt>
    <dgm:pt modelId="{4198DFDE-ADC6-428F-9DA8-C7660CF91D9F}" type="parTrans" cxnId="{B983277C-BA1C-41E0-8926-7D4E6168D681}">
      <dgm:prSet/>
      <dgm:spPr/>
      <dgm:t>
        <a:bodyPr/>
        <a:lstStyle/>
        <a:p>
          <a:endParaRPr lang="zh-CN" altLang="en-US"/>
        </a:p>
      </dgm:t>
    </dgm:pt>
    <dgm:pt modelId="{6F827804-ACB1-4D9F-BC44-D8261AB28194}" type="pres">
      <dgm:prSet presAssocID="{74B8B824-4389-4199-AFE7-A305F552E3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C0FD3C-3312-4BD3-9FE7-1EC0F5141CE1}" type="pres">
      <dgm:prSet presAssocID="{8C5AD189-7494-4208-AA96-11D9E3848B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791076-515B-4946-9C78-6C9CD4388000}" type="pres">
      <dgm:prSet presAssocID="{8C5AD189-7494-4208-AA96-11D9E3848B40}" presName="spNode" presStyleCnt="0"/>
      <dgm:spPr/>
    </dgm:pt>
    <dgm:pt modelId="{2053BE69-B691-4380-9BCA-09324F15FC12}" type="pres">
      <dgm:prSet presAssocID="{AB632250-7D83-4954-8E0A-1F32883CCC2F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E983C42F-BC21-4813-BA96-67685892561E}" type="pres">
      <dgm:prSet presAssocID="{B95FD302-6196-4078-8655-8D6D9DABAAC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E1EF6-E25F-4983-8737-44B577E716A8}" type="pres">
      <dgm:prSet presAssocID="{B95FD302-6196-4078-8655-8D6D9DABAACA}" presName="spNode" presStyleCnt="0"/>
      <dgm:spPr/>
    </dgm:pt>
    <dgm:pt modelId="{6A245439-C5AE-4874-95B1-FD7ACC1C814F}" type="pres">
      <dgm:prSet presAssocID="{B763A507-7A05-4D64-B1C8-F412D599ED7F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7ED82FBA-1C40-4015-9713-7B6143E7A90D}" type="pres">
      <dgm:prSet presAssocID="{9F4858A5-A834-45B1-813E-1A0D9C041D9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9D2162-7892-44FD-959B-764EDAD7D9B7}" type="pres">
      <dgm:prSet presAssocID="{9F4858A5-A834-45B1-813E-1A0D9C041D9A}" presName="spNode" presStyleCnt="0"/>
      <dgm:spPr/>
    </dgm:pt>
    <dgm:pt modelId="{F8BA1528-6E56-4050-833C-6FEE0EEE9B79}" type="pres">
      <dgm:prSet presAssocID="{49016D22-86C7-4E64-904F-975CABAF20E2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6521B5CA-5690-4FFE-BDAB-8954519D6810}" type="pres">
      <dgm:prSet presAssocID="{6AB03882-F97E-4FF9-985E-4FDDF336434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919F77-7BE4-4B81-BB0A-926DCCD24BA2}" type="pres">
      <dgm:prSet presAssocID="{6AB03882-F97E-4FF9-985E-4FDDF3364341}" presName="spNode" presStyleCnt="0"/>
      <dgm:spPr/>
    </dgm:pt>
    <dgm:pt modelId="{692C6B26-C15A-4A25-8D57-87791570E8E0}" type="pres">
      <dgm:prSet presAssocID="{86667256-7FA9-40DB-BBE9-2F8ADE91D45A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A0A899A5-2715-416E-B49B-7C26B890AB6C}" type="pres">
      <dgm:prSet presAssocID="{D8B058BD-90F5-4B26-8382-ED21F79DC24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C1B8-6731-44A7-8235-70899F29C10C}" type="pres">
      <dgm:prSet presAssocID="{D8B058BD-90F5-4B26-8382-ED21F79DC248}" presName="spNode" presStyleCnt="0"/>
      <dgm:spPr/>
    </dgm:pt>
    <dgm:pt modelId="{57323EA9-1902-4C91-9869-A2FA0D3CC7CB}" type="pres">
      <dgm:prSet presAssocID="{B73F71A4-C598-4771-924E-1027F20A545A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0D6B93B-E871-4022-AF95-9366F2309009}" type="presOf" srcId="{74B8B824-4389-4199-AFE7-A305F552E381}" destId="{6F827804-ACB1-4D9F-BC44-D8261AB28194}" srcOrd="0" destOrd="0" presId="urn:microsoft.com/office/officeart/2005/8/layout/cycle6"/>
    <dgm:cxn modelId="{F036D733-87C7-471A-8559-E262E60B8316}" srcId="{74B8B824-4389-4199-AFE7-A305F552E381}" destId="{6AB03882-F97E-4FF9-985E-4FDDF3364341}" srcOrd="3" destOrd="0" parTransId="{82A5535E-4897-4C6F-82AE-20FF322189F0}" sibTransId="{86667256-7FA9-40DB-BBE9-2F8ADE91D45A}"/>
    <dgm:cxn modelId="{1CABF2D1-A97A-4A4E-A526-53AA41E41704}" type="presOf" srcId="{9F4858A5-A834-45B1-813E-1A0D9C041D9A}" destId="{7ED82FBA-1C40-4015-9713-7B6143E7A90D}" srcOrd="0" destOrd="0" presId="urn:microsoft.com/office/officeart/2005/8/layout/cycle6"/>
    <dgm:cxn modelId="{1B67B03B-856C-4752-8EF3-73AA50912E75}" type="presOf" srcId="{D8B058BD-90F5-4B26-8382-ED21F79DC248}" destId="{A0A899A5-2715-416E-B49B-7C26B890AB6C}" srcOrd="0" destOrd="0" presId="urn:microsoft.com/office/officeart/2005/8/layout/cycle6"/>
    <dgm:cxn modelId="{7B441F1E-E5F9-4FE3-A89C-648767295FCD}" type="presOf" srcId="{AB632250-7D83-4954-8E0A-1F32883CCC2F}" destId="{2053BE69-B691-4380-9BCA-09324F15FC12}" srcOrd="0" destOrd="0" presId="urn:microsoft.com/office/officeart/2005/8/layout/cycle6"/>
    <dgm:cxn modelId="{4568B968-1BEF-43F0-8792-295D100864BD}" srcId="{74B8B824-4389-4199-AFE7-A305F552E381}" destId="{8C5AD189-7494-4208-AA96-11D9E3848B40}" srcOrd="0" destOrd="0" parTransId="{523EE555-4F53-4CF7-8D77-E515089106E5}" sibTransId="{AB632250-7D83-4954-8E0A-1F32883CCC2F}"/>
    <dgm:cxn modelId="{B983277C-BA1C-41E0-8926-7D4E6168D681}" srcId="{74B8B824-4389-4199-AFE7-A305F552E381}" destId="{B95FD302-6196-4078-8655-8D6D9DABAACA}" srcOrd="1" destOrd="0" parTransId="{4198DFDE-ADC6-428F-9DA8-C7660CF91D9F}" sibTransId="{B763A507-7A05-4D64-B1C8-F412D599ED7F}"/>
    <dgm:cxn modelId="{1FC97D3C-F62B-45A4-814E-7860FD19F9D7}" srcId="{74B8B824-4389-4199-AFE7-A305F552E381}" destId="{9F4858A5-A834-45B1-813E-1A0D9C041D9A}" srcOrd="2" destOrd="0" parTransId="{E763314C-97A0-4911-9C99-C746A0ACC914}" sibTransId="{49016D22-86C7-4E64-904F-975CABAF20E2}"/>
    <dgm:cxn modelId="{CBFA3913-81C1-4848-A058-36E19E1B6462}" type="presOf" srcId="{8C5AD189-7494-4208-AA96-11D9E3848B40}" destId="{69C0FD3C-3312-4BD3-9FE7-1EC0F5141CE1}" srcOrd="0" destOrd="0" presId="urn:microsoft.com/office/officeart/2005/8/layout/cycle6"/>
    <dgm:cxn modelId="{91459C8D-C548-4DB6-A5C8-1E3CD61A3A0B}" type="presOf" srcId="{49016D22-86C7-4E64-904F-975CABAF20E2}" destId="{F8BA1528-6E56-4050-833C-6FEE0EEE9B79}" srcOrd="0" destOrd="0" presId="urn:microsoft.com/office/officeart/2005/8/layout/cycle6"/>
    <dgm:cxn modelId="{0156AF92-7FEA-43CE-AA35-BA8F8D4C527B}" type="presOf" srcId="{86667256-7FA9-40DB-BBE9-2F8ADE91D45A}" destId="{692C6B26-C15A-4A25-8D57-87791570E8E0}" srcOrd="0" destOrd="0" presId="urn:microsoft.com/office/officeart/2005/8/layout/cycle6"/>
    <dgm:cxn modelId="{C57C3A4F-3765-481F-8EE2-163EDF5226F7}" type="presOf" srcId="{B73F71A4-C598-4771-924E-1027F20A545A}" destId="{57323EA9-1902-4C91-9869-A2FA0D3CC7CB}" srcOrd="0" destOrd="0" presId="urn:microsoft.com/office/officeart/2005/8/layout/cycle6"/>
    <dgm:cxn modelId="{54BA777E-1B25-43C5-A04D-C45AEB56128A}" srcId="{74B8B824-4389-4199-AFE7-A305F552E381}" destId="{D8B058BD-90F5-4B26-8382-ED21F79DC248}" srcOrd="4" destOrd="0" parTransId="{5E51D421-2909-46CD-971C-6BFE406634C7}" sibTransId="{B73F71A4-C598-4771-924E-1027F20A545A}"/>
    <dgm:cxn modelId="{381673D3-A984-4D84-9F74-642FE510843C}" type="presOf" srcId="{B95FD302-6196-4078-8655-8D6D9DABAACA}" destId="{E983C42F-BC21-4813-BA96-67685892561E}" srcOrd="0" destOrd="0" presId="urn:microsoft.com/office/officeart/2005/8/layout/cycle6"/>
    <dgm:cxn modelId="{A6117F1F-FCFE-4D84-B745-5A96B92CD6A2}" type="presOf" srcId="{B763A507-7A05-4D64-B1C8-F412D599ED7F}" destId="{6A245439-C5AE-4874-95B1-FD7ACC1C814F}" srcOrd="0" destOrd="0" presId="urn:microsoft.com/office/officeart/2005/8/layout/cycle6"/>
    <dgm:cxn modelId="{3FD55959-833C-4425-AC57-A6C97ABE3F2C}" type="presOf" srcId="{6AB03882-F97E-4FF9-985E-4FDDF3364341}" destId="{6521B5CA-5690-4FFE-BDAB-8954519D6810}" srcOrd="0" destOrd="0" presId="urn:microsoft.com/office/officeart/2005/8/layout/cycle6"/>
    <dgm:cxn modelId="{EE3CFF53-B820-48B1-B1DE-861480352311}" type="presParOf" srcId="{6F827804-ACB1-4D9F-BC44-D8261AB28194}" destId="{69C0FD3C-3312-4BD3-9FE7-1EC0F5141CE1}" srcOrd="0" destOrd="0" presId="urn:microsoft.com/office/officeart/2005/8/layout/cycle6"/>
    <dgm:cxn modelId="{A211EE8E-177D-4142-BC61-BBBFEE071D29}" type="presParOf" srcId="{6F827804-ACB1-4D9F-BC44-D8261AB28194}" destId="{36791076-515B-4946-9C78-6C9CD4388000}" srcOrd="1" destOrd="0" presId="urn:microsoft.com/office/officeart/2005/8/layout/cycle6"/>
    <dgm:cxn modelId="{CFD63BE9-E7F3-40A2-A60E-7F8D4A8A8B3D}" type="presParOf" srcId="{6F827804-ACB1-4D9F-BC44-D8261AB28194}" destId="{2053BE69-B691-4380-9BCA-09324F15FC12}" srcOrd="2" destOrd="0" presId="urn:microsoft.com/office/officeart/2005/8/layout/cycle6"/>
    <dgm:cxn modelId="{43EC5787-40E9-44A6-B5B1-A36EF495D171}" type="presParOf" srcId="{6F827804-ACB1-4D9F-BC44-D8261AB28194}" destId="{E983C42F-BC21-4813-BA96-67685892561E}" srcOrd="3" destOrd="0" presId="urn:microsoft.com/office/officeart/2005/8/layout/cycle6"/>
    <dgm:cxn modelId="{792B9FD7-4292-4BAB-BC40-F7A9D570E613}" type="presParOf" srcId="{6F827804-ACB1-4D9F-BC44-D8261AB28194}" destId="{484E1EF6-E25F-4983-8737-44B577E716A8}" srcOrd="4" destOrd="0" presId="urn:microsoft.com/office/officeart/2005/8/layout/cycle6"/>
    <dgm:cxn modelId="{14B46947-A558-4FF2-9CA2-4519FB65FD74}" type="presParOf" srcId="{6F827804-ACB1-4D9F-BC44-D8261AB28194}" destId="{6A245439-C5AE-4874-95B1-FD7ACC1C814F}" srcOrd="5" destOrd="0" presId="urn:microsoft.com/office/officeart/2005/8/layout/cycle6"/>
    <dgm:cxn modelId="{F187A720-420F-42FD-AD7A-877D2717235A}" type="presParOf" srcId="{6F827804-ACB1-4D9F-BC44-D8261AB28194}" destId="{7ED82FBA-1C40-4015-9713-7B6143E7A90D}" srcOrd="6" destOrd="0" presId="urn:microsoft.com/office/officeart/2005/8/layout/cycle6"/>
    <dgm:cxn modelId="{684DAE94-DE37-4598-8FBC-D2467398B053}" type="presParOf" srcId="{6F827804-ACB1-4D9F-BC44-D8261AB28194}" destId="{2C9D2162-7892-44FD-959B-764EDAD7D9B7}" srcOrd="7" destOrd="0" presId="urn:microsoft.com/office/officeart/2005/8/layout/cycle6"/>
    <dgm:cxn modelId="{BC109767-122D-4A87-81A3-7B5DBCAB615E}" type="presParOf" srcId="{6F827804-ACB1-4D9F-BC44-D8261AB28194}" destId="{F8BA1528-6E56-4050-833C-6FEE0EEE9B79}" srcOrd="8" destOrd="0" presId="urn:microsoft.com/office/officeart/2005/8/layout/cycle6"/>
    <dgm:cxn modelId="{B99CA3A7-61F5-4498-8B99-FFE948964486}" type="presParOf" srcId="{6F827804-ACB1-4D9F-BC44-D8261AB28194}" destId="{6521B5CA-5690-4FFE-BDAB-8954519D6810}" srcOrd="9" destOrd="0" presId="urn:microsoft.com/office/officeart/2005/8/layout/cycle6"/>
    <dgm:cxn modelId="{C48AE95E-BDCB-466D-934B-0C10C73070CF}" type="presParOf" srcId="{6F827804-ACB1-4D9F-BC44-D8261AB28194}" destId="{7D919F77-7BE4-4B81-BB0A-926DCCD24BA2}" srcOrd="10" destOrd="0" presId="urn:microsoft.com/office/officeart/2005/8/layout/cycle6"/>
    <dgm:cxn modelId="{DE76BA53-DD1D-4D6D-A191-C7A3311E12B3}" type="presParOf" srcId="{6F827804-ACB1-4D9F-BC44-D8261AB28194}" destId="{692C6B26-C15A-4A25-8D57-87791570E8E0}" srcOrd="11" destOrd="0" presId="urn:microsoft.com/office/officeart/2005/8/layout/cycle6"/>
    <dgm:cxn modelId="{86EF4738-842A-48D4-89DA-E1AC7700C900}" type="presParOf" srcId="{6F827804-ACB1-4D9F-BC44-D8261AB28194}" destId="{A0A899A5-2715-416E-B49B-7C26B890AB6C}" srcOrd="12" destOrd="0" presId="urn:microsoft.com/office/officeart/2005/8/layout/cycle6"/>
    <dgm:cxn modelId="{E6C865DC-BDC0-46D9-87BA-A7B1327A3CD0}" type="presParOf" srcId="{6F827804-ACB1-4D9F-BC44-D8261AB28194}" destId="{9028C1B8-6731-44A7-8235-70899F29C10C}" srcOrd="13" destOrd="0" presId="urn:microsoft.com/office/officeart/2005/8/layout/cycle6"/>
    <dgm:cxn modelId="{DF19A1F5-D0A9-408F-AAF5-1C24E470EFD5}" type="presParOf" srcId="{6F827804-ACB1-4D9F-BC44-D8261AB28194}" destId="{57323EA9-1902-4C91-9869-A2FA0D3CC7CB}" srcOrd="14" destOrd="0" presId="urn:microsoft.com/office/officeart/2005/8/layout/cycle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B8B824-4389-4199-AFE7-A305F552E381}" type="doc">
      <dgm:prSet loTypeId="urn:microsoft.com/office/officeart/2005/8/layout/cycle6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C5AD189-7494-4208-AA96-11D9E3848B40}">
      <dgm:prSet phldrT="[文本]"/>
      <dgm:spPr/>
      <dgm:t>
        <a:bodyPr/>
        <a:lstStyle/>
        <a:p>
          <a:r>
            <a:rPr lang="zh-CN" altLang="en-US" dirty="0" smtClean="0"/>
            <a:t>体验不及</a:t>
          </a:r>
          <a:r>
            <a:rPr lang="en-US" altLang="zh-CN" dirty="0" smtClean="0"/>
            <a:t>Native APP</a:t>
          </a:r>
          <a:endParaRPr lang="zh-CN" altLang="en-US" dirty="0"/>
        </a:p>
      </dgm:t>
    </dgm:pt>
    <dgm:pt modelId="{523EE555-4F53-4CF7-8D77-E515089106E5}" type="parTrans" cxnId="{4568B968-1BEF-43F0-8792-295D100864BD}">
      <dgm:prSet/>
      <dgm:spPr/>
      <dgm:t>
        <a:bodyPr/>
        <a:lstStyle/>
        <a:p>
          <a:endParaRPr lang="zh-CN" altLang="en-US"/>
        </a:p>
      </dgm:t>
    </dgm:pt>
    <dgm:pt modelId="{AB632250-7D83-4954-8E0A-1F32883CCC2F}" type="sibTrans" cxnId="{4568B968-1BEF-43F0-8792-295D100864BD}">
      <dgm:prSet/>
      <dgm:spPr/>
      <dgm:t>
        <a:bodyPr/>
        <a:lstStyle/>
        <a:p>
          <a:endParaRPr lang="zh-CN" altLang="en-US"/>
        </a:p>
      </dgm:t>
    </dgm:pt>
    <dgm:pt modelId="{9F4858A5-A834-45B1-813E-1A0D9C041D9A}">
      <dgm:prSet phldrT="[文本]"/>
      <dgm:spPr/>
      <dgm:t>
        <a:bodyPr/>
        <a:lstStyle/>
        <a:p>
          <a:r>
            <a:rPr lang="zh-CN" altLang="en-US" dirty="0" smtClean="0"/>
            <a:t>访问本地资源较弱</a:t>
          </a:r>
          <a:endParaRPr lang="zh-CN" altLang="en-US" dirty="0"/>
        </a:p>
      </dgm:t>
    </dgm:pt>
    <dgm:pt modelId="{E763314C-97A0-4911-9C99-C746A0ACC914}" type="parTrans" cxnId="{1FC97D3C-F62B-45A4-814E-7860FD19F9D7}">
      <dgm:prSet/>
      <dgm:spPr/>
      <dgm:t>
        <a:bodyPr/>
        <a:lstStyle/>
        <a:p>
          <a:endParaRPr lang="zh-CN" altLang="en-US"/>
        </a:p>
      </dgm:t>
    </dgm:pt>
    <dgm:pt modelId="{49016D22-86C7-4E64-904F-975CABAF20E2}" type="sibTrans" cxnId="{1FC97D3C-F62B-45A4-814E-7860FD19F9D7}">
      <dgm:prSet/>
      <dgm:spPr/>
      <dgm:t>
        <a:bodyPr/>
        <a:lstStyle/>
        <a:p>
          <a:endParaRPr lang="zh-CN" altLang="en-US"/>
        </a:p>
      </dgm:t>
    </dgm:pt>
    <dgm:pt modelId="{6AB03882-F97E-4FF9-985E-4FDDF3364341}">
      <dgm:prSet phldrT="[文本]"/>
      <dgm:spPr/>
      <dgm:t>
        <a:bodyPr/>
        <a:lstStyle/>
        <a:p>
          <a:r>
            <a:rPr lang="zh-CN" altLang="en-US" dirty="0" smtClean="0"/>
            <a:t>访问速度慢</a:t>
          </a:r>
          <a:endParaRPr lang="zh-CN" altLang="en-US" dirty="0"/>
        </a:p>
      </dgm:t>
    </dgm:pt>
    <dgm:pt modelId="{82A5535E-4897-4C6F-82AE-20FF322189F0}" type="parTrans" cxnId="{F036D733-87C7-471A-8559-E262E60B8316}">
      <dgm:prSet/>
      <dgm:spPr/>
      <dgm:t>
        <a:bodyPr/>
        <a:lstStyle/>
        <a:p>
          <a:endParaRPr lang="zh-CN" altLang="en-US"/>
        </a:p>
      </dgm:t>
    </dgm:pt>
    <dgm:pt modelId="{86667256-7FA9-40DB-BBE9-2F8ADE91D45A}" type="sibTrans" cxnId="{F036D733-87C7-471A-8559-E262E60B8316}">
      <dgm:prSet/>
      <dgm:spPr/>
      <dgm:t>
        <a:bodyPr/>
        <a:lstStyle/>
        <a:p>
          <a:endParaRPr lang="zh-CN" altLang="en-US"/>
        </a:p>
      </dgm:t>
    </dgm:pt>
    <dgm:pt modelId="{B95FD302-6196-4078-8655-8D6D9DABAACA}">
      <dgm:prSet phldrT="[文本]"/>
      <dgm:spPr/>
      <dgm:t>
        <a:bodyPr/>
        <a:lstStyle/>
        <a:p>
          <a:r>
            <a:rPr lang="zh-CN" altLang="en-US" dirty="0" smtClean="0"/>
            <a:t>消息推送不及时</a:t>
          </a:r>
          <a:endParaRPr lang="zh-CN" altLang="en-US" dirty="0"/>
        </a:p>
      </dgm:t>
    </dgm:pt>
    <dgm:pt modelId="{B763A507-7A05-4D64-B1C8-F412D599ED7F}" type="sibTrans" cxnId="{B983277C-BA1C-41E0-8926-7D4E6168D681}">
      <dgm:prSet/>
      <dgm:spPr/>
      <dgm:t>
        <a:bodyPr/>
        <a:lstStyle/>
        <a:p>
          <a:endParaRPr lang="zh-CN" altLang="en-US"/>
        </a:p>
      </dgm:t>
    </dgm:pt>
    <dgm:pt modelId="{4198DFDE-ADC6-428F-9DA8-C7660CF91D9F}" type="parTrans" cxnId="{B983277C-BA1C-41E0-8926-7D4E6168D681}">
      <dgm:prSet/>
      <dgm:spPr/>
      <dgm:t>
        <a:bodyPr/>
        <a:lstStyle/>
        <a:p>
          <a:endParaRPr lang="zh-CN" altLang="en-US"/>
        </a:p>
      </dgm:t>
    </dgm:pt>
    <dgm:pt modelId="{D6285689-49BB-4507-9935-BD2E3C8F4CE4}">
      <dgm:prSet phldrT="[文本]"/>
      <dgm:spPr/>
      <dgm:t>
        <a:bodyPr/>
        <a:lstStyle/>
        <a:p>
          <a:r>
            <a:rPr lang="zh-CN" altLang="en-US" dirty="0" smtClean="0"/>
            <a:t>用户难以沉淀</a:t>
          </a:r>
          <a:endParaRPr lang="zh-CN" altLang="en-US" dirty="0"/>
        </a:p>
      </dgm:t>
    </dgm:pt>
    <dgm:pt modelId="{B1AE8AE1-398E-41FF-AF22-952D34DF3457}" type="parTrans" cxnId="{6882616F-2BFE-4E33-8B26-4B405E8209AD}">
      <dgm:prSet/>
      <dgm:spPr/>
      <dgm:t>
        <a:bodyPr/>
        <a:lstStyle/>
        <a:p>
          <a:endParaRPr lang="zh-CN" altLang="en-US"/>
        </a:p>
      </dgm:t>
    </dgm:pt>
    <dgm:pt modelId="{E08D2E38-5566-473F-A2AE-0DF0E7576AA1}" type="sibTrans" cxnId="{6882616F-2BFE-4E33-8B26-4B405E8209AD}">
      <dgm:prSet/>
      <dgm:spPr/>
      <dgm:t>
        <a:bodyPr/>
        <a:lstStyle/>
        <a:p>
          <a:endParaRPr lang="zh-CN" altLang="en-US"/>
        </a:p>
      </dgm:t>
    </dgm:pt>
    <dgm:pt modelId="{6F827804-ACB1-4D9F-BC44-D8261AB28194}" type="pres">
      <dgm:prSet presAssocID="{74B8B824-4389-4199-AFE7-A305F552E3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C0FD3C-3312-4BD3-9FE7-1EC0F5141CE1}" type="pres">
      <dgm:prSet presAssocID="{8C5AD189-7494-4208-AA96-11D9E3848B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791076-515B-4946-9C78-6C9CD4388000}" type="pres">
      <dgm:prSet presAssocID="{8C5AD189-7494-4208-AA96-11D9E3848B40}" presName="spNode" presStyleCnt="0"/>
      <dgm:spPr/>
    </dgm:pt>
    <dgm:pt modelId="{2053BE69-B691-4380-9BCA-09324F15FC12}" type="pres">
      <dgm:prSet presAssocID="{AB632250-7D83-4954-8E0A-1F32883CCC2F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E983C42F-BC21-4813-BA96-67685892561E}" type="pres">
      <dgm:prSet presAssocID="{B95FD302-6196-4078-8655-8D6D9DABAAC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E1EF6-E25F-4983-8737-44B577E716A8}" type="pres">
      <dgm:prSet presAssocID="{B95FD302-6196-4078-8655-8D6D9DABAACA}" presName="spNode" presStyleCnt="0"/>
      <dgm:spPr/>
    </dgm:pt>
    <dgm:pt modelId="{6A245439-C5AE-4874-95B1-FD7ACC1C814F}" type="pres">
      <dgm:prSet presAssocID="{B763A507-7A05-4D64-B1C8-F412D599ED7F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7ED82FBA-1C40-4015-9713-7B6143E7A90D}" type="pres">
      <dgm:prSet presAssocID="{9F4858A5-A834-45B1-813E-1A0D9C041D9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9D2162-7892-44FD-959B-764EDAD7D9B7}" type="pres">
      <dgm:prSet presAssocID="{9F4858A5-A834-45B1-813E-1A0D9C041D9A}" presName="spNode" presStyleCnt="0"/>
      <dgm:spPr/>
    </dgm:pt>
    <dgm:pt modelId="{F8BA1528-6E56-4050-833C-6FEE0EEE9B79}" type="pres">
      <dgm:prSet presAssocID="{49016D22-86C7-4E64-904F-975CABAF20E2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6521B5CA-5690-4FFE-BDAB-8954519D6810}" type="pres">
      <dgm:prSet presAssocID="{6AB03882-F97E-4FF9-985E-4FDDF336434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919F77-7BE4-4B81-BB0A-926DCCD24BA2}" type="pres">
      <dgm:prSet presAssocID="{6AB03882-F97E-4FF9-985E-4FDDF3364341}" presName="spNode" presStyleCnt="0"/>
      <dgm:spPr/>
    </dgm:pt>
    <dgm:pt modelId="{692C6B26-C15A-4A25-8D57-87791570E8E0}" type="pres">
      <dgm:prSet presAssocID="{86667256-7FA9-40DB-BBE9-2F8ADE91D45A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A2ABFE0A-3DEF-4B27-A010-A897ABD3601F}" type="pres">
      <dgm:prSet presAssocID="{D6285689-49BB-4507-9935-BD2E3C8F4C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245510-1570-4E1C-9C8A-0303905BF29B}" type="pres">
      <dgm:prSet presAssocID="{D6285689-49BB-4507-9935-BD2E3C8F4CE4}" presName="spNode" presStyleCnt="0"/>
      <dgm:spPr/>
    </dgm:pt>
    <dgm:pt modelId="{E9E0D28F-D748-41FA-87E7-CC8E1D61E5CE}" type="pres">
      <dgm:prSet presAssocID="{E08D2E38-5566-473F-A2AE-0DF0E7576AA1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766A60E-A09A-4A67-A837-4FF50385DE19}" type="presOf" srcId="{6AB03882-F97E-4FF9-985E-4FDDF3364341}" destId="{6521B5CA-5690-4FFE-BDAB-8954519D6810}" srcOrd="0" destOrd="0" presId="urn:microsoft.com/office/officeart/2005/8/layout/cycle6"/>
    <dgm:cxn modelId="{6882616F-2BFE-4E33-8B26-4B405E8209AD}" srcId="{74B8B824-4389-4199-AFE7-A305F552E381}" destId="{D6285689-49BB-4507-9935-BD2E3C8F4CE4}" srcOrd="4" destOrd="0" parTransId="{B1AE8AE1-398E-41FF-AF22-952D34DF3457}" sibTransId="{E08D2E38-5566-473F-A2AE-0DF0E7576AA1}"/>
    <dgm:cxn modelId="{132F32ED-915F-4F5D-B628-48488B2574EF}" type="presOf" srcId="{74B8B824-4389-4199-AFE7-A305F552E381}" destId="{6F827804-ACB1-4D9F-BC44-D8261AB28194}" srcOrd="0" destOrd="0" presId="urn:microsoft.com/office/officeart/2005/8/layout/cycle6"/>
    <dgm:cxn modelId="{F036D733-87C7-471A-8559-E262E60B8316}" srcId="{74B8B824-4389-4199-AFE7-A305F552E381}" destId="{6AB03882-F97E-4FF9-985E-4FDDF3364341}" srcOrd="3" destOrd="0" parTransId="{82A5535E-4897-4C6F-82AE-20FF322189F0}" sibTransId="{86667256-7FA9-40DB-BBE9-2F8ADE91D45A}"/>
    <dgm:cxn modelId="{DB71C3DE-8DAE-462F-B0B5-C437D69E631E}" type="presOf" srcId="{D6285689-49BB-4507-9935-BD2E3C8F4CE4}" destId="{A2ABFE0A-3DEF-4B27-A010-A897ABD3601F}" srcOrd="0" destOrd="0" presId="urn:microsoft.com/office/officeart/2005/8/layout/cycle6"/>
    <dgm:cxn modelId="{95761DFC-B79C-4E5B-AE96-BFE8D7476495}" type="presOf" srcId="{B763A507-7A05-4D64-B1C8-F412D599ED7F}" destId="{6A245439-C5AE-4874-95B1-FD7ACC1C814F}" srcOrd="0" destOrd="0" presId="urn:microsoft.com/office/officeart/2005/8/layout/cycle6"/>
    <dgm:cxn modelId="{4568B968-1BEF-43F0-8792-295D100864BD}" srcId="{74B8B824-4389-4199-AFE7-A305F552E381}" destId="{8C5AD189-7494-4208-AA96-11D9E3848B40}" srcOrd="0" destOrd="0" parTransId="{523EE555-4F53-4CF7-8D77-E515089106E5}" sibTransId="{AB632250-7D83-4954-8E0A-1F32883CCC2F}"/>
    <dgm:cxn modelId="{B983277C-BA1C-41E0-8926-7D4E6168D681}" srcId="{74B8B824-4389-4199-AFE7-A305F552E381}" destId="{B95FD302-6196-4078-8655-8D6D9DABAACA}" srcOrd="1" destOrd="0" parTransId="{4198DFDE-ADC6-428F-9DA8-C7660CF91D9F}" sibTransId="{B763A507-7A05-4D64-B1C8-F412D599ED7F}"/>
    <dgm:cxn modelId="{1FC97D3C-F62B-45A4-814E-7860FD19F9D7}" srcId="{74B8B824-4389-4199-AFE7-A305F552E381}" destId="{9F4858A5-A834-45B1-813E-1A0D9C041D9A}" srcOrd="2" destOrd="0" parTransId="{E763314C-97A0-4911-9C99-C746A0ACC914}" sibTransId="{49016D22-86C7-4E64-904F-975CABAF20E2}"/>
    <dgm:cxn modelId="{8E3AFF0B-CDED-412E-8DC2-B8F0EEA16769}" type="presOf" srcId="{E08D2E38-5566-473F-A2AE-0DF0E7576AA1}" destId="{E9E0D28F-D748-41FA-87E7-CC8E1D61E5CE}" srcOrd="0" destOrd="0" presId="urn:microsoft.com/office/officeart/2005/8/layout/cycle6"/>
    <dgm:cxn modelId="{1D73E5C0-99C7-4975-8163-57391D7BA314}" type="presOf" srcId="{8C5AD189-7494-4208-AA96-11D9E3848B40}" destId="{69C0FD3C-3312-4BD3-9FE7-1EC0F5141CE1}" srcOrd="0" destOrd="0" presId="urn:microsoft.com/office/officeart/2005/8/layout/cycle6"/>
    <dgm:cxn modelId="{A0845F7C-275A-4F3D-8355-5CD6BCCBA4FD}" type="presOf" srcId="{86667256-7FA9-40DB-BBE9-2F8ADE91D45A}" destId="{692C6B26-C15A-4A25-8D57-87791570E8E0}" srcOrd="0" destOrd="0" presId="urn:microsoft.com/office/officeart/2005/8/layout/cycle6"/>
    <dgm:cxn modelId="{78C114D8-19FE-44E6-AE52-9991616B49B2}" type="presOf" srcId="{B95FD302-6196-4078-8655-8D6D9DABAACA}" destId="{E983C42F-BC21-4813-BA96-67685892561E}" srcOrd="0" destOrd="0" presId="urn:microsoft.com/office/officeart/2005/8/layout/cycle6"/>
    <dgm:cxn modelId="{0C418C89-AB7A-47D1-93EE-A4118CB1E2B5}" type="presOf" srcId="{AB632250-7D83-4954-8E0A-1F32883CCC2F}" destId="{2053BE69-B691-4380-9BCA-09324F15FC12}" srcOrd="0" destOrd="0" presId="urn:microsoft.com/office/officeart/2005/8/layout/cycle6"/>
    <dgm:cxn modelId="{38C7CF7F-343B-467C-96F8-EFBE3AE21A6E}" type="presOf" srcId="{49016D22-86C7-4E64-904F-975CABAF20E2}" destId="{F8BA1528-6E56-4050-833C-6FEE0EEE9B79}" srcOrd="0" destOrd="0" presId="urn:microsoft.com/office/officeart/2005/8/layout/cycle6"/>
    <dgm:cxn modelId="{98F6AAF9-C7E3-435C-AC01-C4B7C89B1858}" type="presOf" srcId="{9F4858A5-A834-45B1-813E-1A0D9C041D9A}" destId="{7ED82FBA-1C40-4015-9713-7B6143E7A90D}" srcOrd="0" destOrd="0" presId="urn:microsoft.com/office/officeart/2005/8/layout/cycle6"/>
    <dgm:cxn modelId="{212ED70D-9984-4B0F-B40A-820EDB6F3ED5}" type="presParOf" srcId="{6F827804-ACB1-4D9F-BC44-D8261AB28194}" destId="{69C0FD3C-3312-4BD3-9FE7-1EC0F5141CE1}" srcOrd="0" destOrd="0" presId="urn:microsoft.com/office/officeart/2005/8/layout/cycle6"/>
    <dgm:cxn modelId="{04094E29-2601-41AF-8F2D-82C6874E32C7}" type="presParOf" srcId="{6F827804-ACB1-4D9F-BC44-D8261AB28194}" destId="{36791076-515B-4946-9C78-6C9CD4388000}" srcOrd="1" destOrd="0" presId="urn:microsoft.com/office/officeart/2005/8/layout/cycle6"/>
    <dgm:cxn modelId="{556ECC45-96C3-4662-AE6A-90A8A0D1B618}" type="presParOf" srcId="{6F827804-ACB1-4D9F-BC44-D8261AB28194}" destId="{2053BE69-B691-4380-9BCA-09324F15FC12}" srcOrd="2" destOrd="0" presId="urn:microsoft.com/office/officeart/2005/8/layout/cycle6"/>
    <dgm:cxn modelId="{ABB1764D-271F-4195-92DB-2F5573E8DB1F}" type="presParOf" srcId="{6F827804-ACB1-4D9F-BC44-D8261AB28194}" destId="{E983C42F-BC21-4813-BA96-67685892561E}" srcOrd="3" destOrd="0" presId="urn:microsoft.com/office/officeart/2005/8/layout/cycle6"/>
    <dgm:cxn modelId="{91E62B75-9E6C-4ABE-9495-91FE6CB025B0}" type="presParOf" srcId="{6F827804-ACB1-4D9F-BC44-D8261AB28194}" destId="{484E1EF6-E25F-4983-8737-44B577E716A8}" srcOrd="4" destOrd="0" presId="urn:microsoft.com/office/officeart/2005/8/layout/cycle6"/>
    <dgm:cxn modelId="{6FCDE6D0-A7A2-4700-A8E0-57CC6D95001B}" type="presParOf" srcId="{6F827804-ACB1-4D9F-BC44-D8261AB28194}" destId="{6A245439-C5AE-4874-95B1-FD7ACC1C814F}" srcOrd="5" destOrd="0" presId="urn:microsoft.com/office/officeart/2005/8/layout/cycle6"/>
    <dgm:cxn modelId="{9094502D-AE3A-4C36-B585-E0E5FBD79456}" type="presParOf" srcId="{6F827804-ACB1-4D9F-BC44-D8261AB28194}" destId="{7ED82FBA-1C40-4015-9713-7B6143E7A90D}" srcOrd="6" destOrd="0" presId="urn:microsoft.com/office/officeart/2005/8/layout/cycle6"/>
    <dgm:cxn modelId="{97BC897A-C3C9-4D16-B615-63ABD928CFB8}" type="presParOf" srcId="{6F827804-ACB1-4D9F-BC44-D8261AB28194}" destId="{2C9D2162-7892-44FD-959B-764EDAD7D9B7}" srcOrd="7" destOrd="0" presId="urn:microsoft.com/office/officeart/2005/8/layout/cycle6"/>
    <dgm:cxn modelId="{E743D720-DEF5-4B05-BEF3-4192A9FEDC9F}" type="presParOf" srcId="{6F827804-ACB1-4D9F-BC44-D8261AB28194}" destId="{F8BA1528-6E56-4050-833C-6FEE0EEE9B79}" srcOrd="8" destOrd="0" presId="urn:microsoft.com/office/officeart/2005/8/layout/cycle6"/>
    <dgm:cxn modelId="{4C3C5C6E-BE0B-4B4A-8B01-E8046FCB5D16}" type="presParOf" srcId="{6F827804-ACB1-4D9F-BC44-D8261AB28194}" destId="{6521B5CA-5690-4FFE-BDAB-8954519D6810}" srcOrd="9" destOrd="0" presId="urn:microsoft.com/office/officeart/2005/8/layout/cycle6"/>
    <dgm:cxn modelId="{DEED2533-7CB8-4CEE-BDA3-63CFA9FC15F2}" type="presParOf" srcId="{6F827804-ACB1-4D9F-BC44-D8261AB28194}" destId="{7D919F77-7BE4-4B81-BB0A-926DCCD24BA2}" srcOrd="10" destOrd="0" presId="urn:microsoft.com/office/officeart/2005/8/layout/cycle6"/>
    <dgm:cxn modelId="{D045D4B0-23D4-485C-958F-13838FDE1607}" type="presParOf" srcId="{6F827804-ACB1-4D9F-BC44-D8261AB28194}" destId="{692C6B26-C15A-4A25-8D57-87791570E8E0}" srcOrd="11" destOrd="0" presId="urn:microsoft.com/office/officeart/2005/8/layout/cycle6"/>
    <dgm:cxn modelId="{06D250F6-4C77-4B16-8C81-E1BF50E5541E}" type="presParOf" srcId="{6F827804-ACB1-4D9F-BC44-D8261AB28194}" destId="{A2ABFE0A-3DEF-4B27-A010-A897ABD3601F}" srcOrd="12" destOrd="0" presId="urn:microsoft.com/office/officeart/2005/8/layout/cycle6"/>
    <dgm:cxn modelId="{19C38A19-CDA1-4647-B2EB-2608638DAF86}" type="presParOf" srcId="{6F827804-ACB1-4D9F-BC44-D8261AB28194}" destId="{70245510-1570-4E1C-9C8A-0303905BF29B}" srcOrd="13" destOrd="0" presId="urn:microsoft.com/office/officeart/2005/8/layout/cycle6"/>
    <dgm:cxn modelId="{76CA8915-9CC6-4F35-B708-D1C414111B52}" type="presParOf" srcId="{6F827804-ACB1-4D9F-BC44-D8261AB28194}" destId="{E9E0D28F-D748-41FA-87E7-CC8E1D61E5CE}" srcOrd="14" destOrd="0" presId="urn:microsoft.com/office/officeart/2005/8/layout/cycle6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2D8453-2992-4B4C-A711-D3F01768BEC1}" type="doc">
      <dgm:prSet loTypeId="urn:microsoft.com/office/officeart/2005/8/layout/matrix1" loCatId="matrix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0965537-9758-45F3-BE07-8FB9852E3179}">
      <dgm:prSet phldrT="[文本]"/>
      <dgm:spPr/>
      <dgm:t>
        <a:bodyPr/>
        <a:lstStyle/>
        <a:p>
          <a:r>
            <a:rPr lang="zh-CN" altLang="en-US" b="1" smtClean="0">
              <a:solidFill>
                <a:schemeClr val="tx1">
                  <a:lumMod val="75000"/>
                  <a:lumOff val="25000"/>
                </a:schemeClr>
              </a:solidFill>
            </a:rPr>
            <a:t>主要优势</a:t>
          </a:r>
          <a:endParaRPr lang="zh-CN" altLang="en-US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38E0208-93C9-484B-A3E5-0E87599F2D58}" type="parTrans" cxnId="{CCCFA613-DFE3-4541-900C-B1F89C037EBF}">
      <dgm:prSet/>
      <dgm:spPr/>
      <dgm:t>
        <a:bodyPr/>
        <a:lstStyle/>
        <a:p>
          <a:endParaRPr lang="zh-CN" altLang="en-US"/>
        </a:p>
      </dgm:t>
    </dgm:pt>
    <dgm:pt modelId="{8CA07765-3188-45F2-A720-347E26EB9511}" type="sibTrans" cxnId="{CCCFA613-DFE3-4541-900C-B1F89C037EBF}">
      <dgm:prSet/>
      <dgm:spPr/>
      <dgm:t>
        <a:bodyPr/>
        <a:lstStyle/>
        <a:p>
          <a:endParaRPr lang="zh-CN" altLang="en-US"/>
        </a:p>
      </dgm:t>
    </dgm:pt>
    <dgm:pt modelId="{3612C8C0-9E08-46D7-A214-769167DDA848}">
      <dgm:prSet phldrT="[文本]"/>
      <dgm:spPr/>
      <dgm:t>
        <a:bodyPr/>
        <a:lstStyle/>
        <a:p>
          <a:r>
            <a:rPr lang="zh-CN" altLang="en-US" dirty="0" smtClean="0"/>
            <a:t>我的品牌</a:t>
          </a:r>
          <a:endParaRPr lang="en-US" altLang="zh-CN" dirty="0" smtClean="0"/>
        </a:p>
        <a:p>
          <a:r>
            <a:rPr lang="zh-CN" altLang="en-US" dirty="0" smtClean="0"/>
            <a:t>亿人可见</a:t>
          </a:r>
          <a:endParaRPr lang="zh-CN" altLang="en-US" dirty="0"/>
        </a:p>
      </dgm:t>
    </dgm:pt>
    <dgm:pt modelId="{2D333D27-FBFC-4040-8FD7-9B36F9250522}" type="parTrans" cxnId="{CB3969AE-571B-47ED-A06F-169F704563AB}">
      <dgm:prSet/>
      <dgm:spPr/>
      <dgm:t>
        <a:bodyPr/>
        <a:lstStyle/>
        <a:p>
          <a:endParaRPr lang="zh-CN" altLang="en-US"/>
        </a:p>
      </dgm:t>
    </dgm:pt>
    <dgm:pt modelId="{E947AA46-515E-4F55-942E-313717CFBA18}" type="sibTrans" cxnId="{CB3969AE-571B-47ED-A06F-169F704563AB}">
      <dgm:prSet/>
      <dgm:spPr/>
      <dgm:t>
        <a:bodyPr/>
        <a:lstStyle/>
        <a:p>
          <a:endParaRPr lang="zh-CN" altLang="en-US"/>
        </a:p>
      </dgm:t>
    </dgm:pt>
    <dgm:pt modelId="{119DF1B4-2C47-4E8D-B76B-AE373896FF70}">
      <dgm:prSet phldrT="[文本]"/>
      <dgm:spPr/>
      <dgm:t>
        <a:bodyPr/>
        <a:lstStyle/>
        <a:p>
          <a:r>
            <a:rPr lang="zh-CN" altLang="en-US" dirty="0" smtClean="0"/>
            <a:t>开发成本低</a:t>
          </a:r>
          <a:endParaRPr lang="en-US" altLang="zh-CN" dirty="0" smtClean="0"/>
        </a:p>
        <a:p>
          <a:r>
            <a:rPr lang="zh-CN" altLang="en-US" dirty="0" smtClean="0"/>
            <a:t>使用门槛低</a:t>
          </a:r>
          <a:endParaRPr lang="zh-CN" altLang="en-US" dirty="0"/>
        </a:p>
      </dgm:t>
    </dgm:pt>
    <dgm:pt modelId="{FB57FD06-44DE-4D2D-AB7D-A0A28E8A9F6D}" type="parTrans" cxnId="{A8070611-1795-4D2E-8D4E-C51828B9B6A1}">
      <dgm:prSet/>
      <dgm:spPr/>
      <dgm:t>
        <a:bodyPr/>
        <a:lstStyle/>
        <a:p>
          <a:endParaRPr lang="zh-CN" altLang="en-US"/>
        </a:p>
      </dgm:t>
    </dgm:pt>
    <dgm:pt modelId="{7775802F-D406-4740-80ED-28E04DBB094C}" type="sibTrans" cxnId="{A8070611-1795-4D2E-8D4E-C51828B9B6A1}">
      <dgm:prSet/>
      <dgm:spPr/>
      <dgm:t>
        <a:bodyPr/>
        <a:lstStyle/>
        <a:p>
          <a:endParaRPr lang="zh-CN" altLang="en-US"/>
        </a:p>
      </dgm:t>
    </dgm:pt>
    <dgm:pt modelId="{4FE7958C-0235-4375-9E5C-9BD095E6EC8C}">
      <dgm:prSet phldrT="[文本]"/>
      <dgm:spPr/>
      <dgm:t>
        <a:bodyPr/>
        <a:lstStyle/>
        <a:p>
          <a:r>
            <a:rPr lang="zh-CN" altLang="en-US" dirty="0" smtClean="0"/>
            <a:t>迭代更新容易</a:t>
          </a:r>
          <a:endParaRPr lang="en-US" altLang="zh-CN" dirty="0" smtClean="0"/>
        </a:p>
        <a:p>
          <a:r>
            <a:rPr lang="zh-CN" altLang="en-US" dirty="0" smtClean="0"/>
            <a:t>无需商店审核</a:t>
          </a:r>
          <a:endParaRPr lang="zh-CN" altLang="en-US" dirty="0"/>
        </a:p>
      </dgm:t>
    </dgm:pt>
    <dgm:pt modelId="{32931C62-A7BD-48A5-A387-DCE9975933B3}" type="parTrans" cxnId="{B6F09584-3FFD-454C-A30A-7C07CB031AD9}">
      <dgm:prSet/>
      <dgm:spPr/>
      <dgm:t>
        <a:bodyPr/>
        <a:lstStyle/>
        <a:p>
          <a:endParaRPr lang="zh-CN" altLang="en-US"/>
        </a:p>
      </dgm:t>
    </dgm:pt>
    <dgm:pt modelId="{7F563DAC-1365-49B1-A6AB-016AE49F42B4}" type="sibTrans" cxnId="{B6F09584-3FFD-454C-A30A-7C07CB031AD9}">
      <dgm:prSet/>
      <dgm:spPr/>
      <dgm:t>
        <a:bodyPr/>
        <a:lstStyle/>
        <a:p>
          <a:endParaRPr lang="zh-CN" altLang="en-US"/>
        </a:p>
      </dgm:t>
    </dgm:pt>
    <dgm:pt modelId="{D5434DC7-1871-4395-895A-48ED1863A6B9}">
      <dgm:prSet phldrT="[文本]"/>
      <dgm:spPr/>
      <dgm:t>
        <a:bodyPr/>
        <a:lstStyle/>
        <a:p>
          <a:r>
            <a:rPr lang="zh-CN" altLang="en-US" dirty="0" smtClean="0"/>
            <a:t>本地资源调用</a:t>
          </a:r>
          <a:endParaRPr lang="en-US" altLang="zh-CN" dirty="0" smtClean="0"/>
        </a:p>
        <a:p>
          <a:r>
            <a:rPr lang="zh-CN" altLang="en-US" dirty="0" smtClean="0"/>
            <a:t>蓝牙</a:t>
          </a:r>
          <a:r>
            <a:rPr lang="en-US" altLang="zh-CN" dirty="0" smtClean="0"/>
            <a:t>/</a:t>
          </a:r>
          <a:r>
            <a:rPr lang="zh-CN" altLang="en-US" dirty="0" smtClean="0"/>
            <a:t>麦克风</a:t>
          </a:r>
          <a:r>
            <a:rPr lang="en-US" altLang="zh-CN" dirty="0" smtClean="0"/>
            <a:t>/</a:t>
          </a:r>
          <a:r>
            <a:rPr lang="zh-CN" altLang="en-US" dirty="0" smtClean="0"/>
            <a:t>摄像头</a:t>
          </a:r>
          <a:endParaRPr lang="en-US" altLang="zh-CN" dirty="0" smtClean="0"/>
        </a:p>
      </dgm:t>
    </dgm:pt>
    <dgm:pt modelId="{8F5855D8-6CCB-4C42-B6F2-D7EE1B2724CE}" type="parTrans" cxnId="{E7250100-3CC4-4744-B009-BE6D2DAB5AC0}">
      <dgm:prSet/>
      <dgm:spPr/>
      <dgm:t>
        <a:bodyPr/>
        <a:lstStyle/>
        <a:p>
          <a:endParaRPr lang="zh-CN" altLang="en-US"/>
        </a:p>
      </dgm:t>
    </dgm:pt>
    <dgm:pt modelId="{A99AE481-8FBD-4AA4-8BE2-B73488327B8B}" type="sibTrans" cxnId="{E7250100-3CC4-4744-B009-BE6D2DAB5AC0}">
      <dgm:prSet/>
      <dgm:spPr/>
      <dgm:t>
        <a:bodyPr/>
        <a:lstStyle/>
        <a:p>
          <a:endParaRPr lang="zh-CN" altLang="en-US"/>
        </a:p>
      </dgm:t>
    </dgm:pt>
    <dgm:pt modelId="{59F376E3-6744-495D-A466-7867436C33C7}" type="pres">
      <dgm:prSet presAssocID="{3A2D8453-2992-4B4C-A711-D3F01768BEC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833460-D925-46C8-A942-B14D52AC0193}" type="pres">
      <dgm:prSet presAssocID="{3A2D8453-2992-4B4C-A711-D3F01768BEC1}" presName="matrix" presStyleCnt="0"/>
      <dgm:spPr/>
      <dgm:t>
        <a:bodyPr/>
        <a:lstStyle/>
        <a:p>
          <a:endParaRPr lang="zh-CN" altLang="en-US"/>
        </a:p>
      </dgm:t>
    </dgm:pt>
    <dgm:pt modelId="{5EEDB63F-F0BB-4729-93EE-544B250186F4}" type="pres">
      <dgm:prSet presAssocID="{3A2D8453-2992-4B4C-A711-D3F01768BEC1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B8417853-8F68-4F13-89BA-0EED4014DB22}" type="pres">
      <dgm:prSet presAssocID="{3A2D8453-2992-4B4C-A711-D3F01768BEC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1AB6F6-DBD6-432A-971F-6D6C844F3810}" type="pres">
      <dgm:prSet presAssocID="{3A2D8453-2992-4B4C-A711-D3F01768BEC1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CD247D6B-11B0-494A-9E34-AF9726BE03D0}" type="pres">
      <dgm:prSet presAssocID="{3A2D8453-2992-4B4C-A711-D3F01768BEC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23C3E-F212-4ECA-B0A0-0DA9170E8489}" type="pres">
      <dgm:prSet presAssocID="{3A2D8453-2992-4B4C-A711-D3F01768BEC1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18259F81-4A48-4AD8-B69C-E1CB172690C5}" type="pres">
      <dgm:prSet presAssocID="{3A2D8453-2992-4B4C-A711-D3F01768BEC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CFE300-A328-48B5-8C5B-F22AC1AE3C33}" type="pres">
      <dgm:prSet presAssocID="{3A2D8453-2992-4B4C-A711-D3F01768BEC1}" presName="tile4" presStyleLbl="node1" presStyleIdx="3" presStyleCnt="4" custLinFactNeighborX="2542"/>
      <dgm:spPr/>
      <dgm:t>
        <a:bodyPr/>
        <a:lstStyle/>
        <a:p>
          <a:endParaRPr lang="zh-CN" altLang="en-US"/>
        </a:p>
      </dgm:t>
    </dgm:pt>
    <dgm:pt modelId="{C4A73FAE-3719-41F1-9681-59A5E1093504}" type="pres">
      <dgm:prSet presAssocID="{3A2D8453-2992-4B4C-A711-D3F01768BEC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72502-F999-4B58-BC9C-7D4F02F94E07}" type="pres">
      <dgm:prSet presAssocID="{3A2D8453-2992-4B4C-A711-D3F01768BEC1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3DDB3A-1549-4DEC-B867-4A577EDCE7D5}" type="presOf" srcId="{3612C8C0-9E08-46D7-A214-769167DDA848}" destId="{B8417853-8F68-4F13-89BA-0EED4014DB22}" srcOrd="1" destOrd="0" presId="urn:microsoft.com/office/officeart/2005/8/layout/matrix1"/>
    <dgm:cxn modelId="{176214FE-6F24-466B-8118-3824C6E7BA6E}" type="presOf" srcId="{A0965537-9758-45F3-BE07-8FB9852E3179}" destId="{CA372502-F999-4B58-BC9C-7D4F02F94E07}" srcOrd="0" destOrd="0" presId="urn:microsoft.com/office/officeart/2005/8/layout/matrix1"/>
    <dgm:cxn modelId="{30571B79-0B52-43F0-9E0C-83529154F1A1}" type="presOf" srcId="{4FE7958C-0235-4375-9E5C-9BD095E6EC8C}" destId="{78823C3E-F212-4ECA-B0A0-0DA9170E8489}" srcOrd="0" destOrd="0" presId="urn:microsoft.com/office/officeart/2005/8/layout/matrix1"/>
    <dgm:cxn modelId="{FCA4E4C4-0E5D-4C4C-AE60-D8E0E0DCD631}" type="presOf" srcId="{4FE7958C-0235-4375-9E5C-9BD095E6EC8C}" destId="{18259F81-4A48-4AD8-B69C-E1CB172690C5}" srcOrd="1" destOrd="0" presId="urn:microsoft.com/office/officeart/2005/8/layout/matrix1"/>
    <dgm:cxn modelId="{C3DD79A4-9AA0-48D8-9167-38D1388DE668}" type="presOf" srcId="{3612C8C0-9E08-46D7-A214-769167DDA848}" destId="{5EEDB63F-F0BB-4729-93EE-544B250186F4}" srcOrd="0" destOrd="0" presId="urn:microsoft.com/office/officeart/2005/8/layout/matrix1"/>
    <dgm:cxn modelId="{D34AE3BA-8B37-4A56-B101-9713E5026F61}" type="presOf" srcId="{3A2D8453-2992-4B4C-A711-D3F01768BEC1}" destId="{59F376E3-6744-495D-A466-7867436C33C7}" srcOrd="0" destOrd="0" presId="urn:microsoft.com/office/officeart/2005/8/layout/matrix1"/>
    <dgm:cxn modelId="{32F4E776-2193-4881-950F-60F577AF3D5D}" type="presOf" srcId="{D5434DC7-1871-4395-895A-48ED1863A6B9}" destId="{C4A73FAE-3719-41F1-9681-59A5E1093504}" srcOrd="1" destOrd="0" presId="urn:microsoft.com/office/officeart/2005/8/layout/matrix1"/>
    <dgm:cxn modelId="{9862847E-C081-4980-AB1C-84325693BD9A}" type="presOf" srcId="{D5434DC7-1871-4395-895A-48ED1863A6B9}" destId="{18CFE300-A328-48B5-8C5B-F22AC1AE3C33}" srcOrd="0" destOrd="0" presId="urn:microsoft.com/office/officeart/2005/8/layout/matrix1"/>
    <dgm:cxn modelId="{A8070611-1795-4D2E-8D4E-C51828B9B6A1}" srcId="{A0965537-9758-45F3-BE07-8FB9852E3179}" destId="{119DF1B4-2C47-4E8D-B76B-AE373896FF70}" srcOrd="1" destOrd="0" parTransId="{FB57FD06-44DE-4D2D-AB7D-A0A28E8A9F6D}" sibTransId="{7775802F-D406-4740-80ED-28E04DBB094C}"/>
    <dgm:cxn modelId="{B6F09584-3FFD-454C-A30A-7C07CB031AD9}" srcId="{A0965537-9758-45F3-BE07-8FB9852E3179}" destId="{4FE7958C-0235-4375-9E5C-9BD095E6EC8C}" srcOrd="2" destOrd="0" parTransId="{32931C62-A7BD-48A5-A387-DCE9975933B3}" sibTransId="{7F563DAC-1365-49B1-A6AB-016AE49F42B4}"/>
    <dgm:cxn modelId="{E7250100-3CC4-4744-B009-BE6D2DAB5AC0}" srcId="{A0965537-9758-45F3-BE07-8FB9852E3179}" destId="{D5434DC7-1871-4395-895A-48ED1863A6B9}" srcOrd="3" destOrd="0" parTransId="{8F5855D8-6CCB-4C42-B6F2-D7EE1B2724CE}" sibTransId="{A99AE481-8FBD-4AA4-8BE2-B73488327B8B}"/>
    <dgm:cxn modelId="{CB3969AE-571B-47ED-A06F-169F704563AB}" srcId="{A0965537-9758-45F3-BE07-8FB9852E3179}" destId="{3612C8C0-9E08-46D7-A214-769167DDA848}" srcOrd="0" destOrd="0" parTransId="{2D333D27-FBFC-4040-8FD7-9B36F9250522}" sibTransId="{E947AA46-515E-4F55-942E-313717CFBA18}"/>
    <dgm:cxn modelId="{DC5491B4-4B4E-46E2-8C6F-5E8C069D06F2}" type="presOf" srcId="{119DF1B4-2C47-4E8D-B76B-AE373896FF70}" destId="{CD247D6B-11B0-494A-9E34-AF9726BE03D0}" srcOrd="1" destOrd="0" presId="urn:microsoft.com/office/officeart/2005/8/layout/matrix1"/>
    <dgm:cxn modelId="{3029E50E-CDE7-411B-A8F4-B5D64408EE14}" type="presOf" srcId="{119DF1B4-2C47-4E8D-B76B-AE373896FF70}" destId="{B81AB6F6-DBD6-432A-971F-6D6C844F3810}" srcOrd="0" destOrd="0" presId="urn:microsoft.com/office/officeart/2005/8/layout/matrix1"/>
    <dgm:cxn modelId="{CCCFA613-DFE3-4541-900C-B1F89C037EBF}" srcId="{3A2D8453-2992-4B4C-A711-D3F01768BEC1}" destId="{A0965537-9758-45F3-BE07-8FB9852E3179}" srcOrd="0" destOrd="0" parTransId="{B38E0208-93C9-484B-A3E5-0E87599F2D58}" sibTransId="{8CA07765-3188-45F2-A720-347E26EB9511}"/>
    <dgm:cxn modelId="{AA35EC17-8363-4659-9785-464885610F7C}" type="presParOf" srcId="{59F376E3-6744-495D-A466-7867436C33C7}" destId="{58833460-D925-46C8-A942-B14D52AC0193}" srcOrd="0" destOrd="0" presId="urn:microsoft.com/office/officeart/2005/8/layout/matrix1"/>
    <dgm:cxn modelId="{06275407-880F-4798-B694-D8E61DEE5B2A}" type="presParOf" srcId="{58833460-D925-46C8-A942-B14D52AC0193}" destId="{5EEDB63F-F0BB-4729-93EE-544B250186F4}" srcOrd="0" destOrd="0" presId="urn:microsoft.com/office/officeart/2005/8/layout/matrix1"/>
    <dgm:cxn modelId="{5079F0AC-1194-49D4-A47B-0A6D17F08EB1}" type="presParOf" srcId="{58833460-D925-46C8-A942-B14D52AC0193}" destId="{B8417853-8F68-4F13-89BA-0EED4014DB22}" srcOrd="1" destOrd="0" presId="urn:microsoft.com/office/officeart/2005/8/layout/matrix1"/>
    <dgm:cxn modelId="{26ECC66E-7F9C-48E1-8209-475A1E53BB52}" type="presParOf" srcId="{58833460-D925-46C8-A942-B14D52AC0193}" destId="{B81AB6F6-DBD6-432A-971F-6D6C844F3810}" srcOrd="2" destOrd="0" presId="urn:microsoft.com/office/officeart/2005/8/layout/matrix1"/>
    <dgm:cxn modelId="{CA333C07-F413-4985-ABB0-CD5F48F949D2}" type="presParOf" srcId="{58833460-D925-46C8-A942-B14D52AC0193}" destId="{CD247D6B-11B0-494A-9E34-AF9726BE03D0}" srcOrd="3" destOrd="0" presId="urn:microsoft.com/office/officeart/2005/8/layout/matrix1"/>
    <dgm:cxn modelId="{1B0D87AB-E0AD-4955-BE04-BFD1187AE9E4}" type="presParOf" srcId="{58833460-D925-46C8-A942-B14D52AC0193}" destId="{78823C3E-F212-4ECA-B0A0-0DA9170E8489}" srcOrd="4" destOrd="0" presId="urn:microsoft.com/office/officeart/2005/8/layout/matrix1"/>
    <dgm:cxn modelId="{FADE6ECD-1AF7-47C2-B2CD-4916DBAB1C7E}" type="presParOf" srcId="{58833460-D925-46C8-A942-B14D52AC0193}" destId="{18259F81-4A48-4AD8-B69C-E1CB172690C5}" srcOrd="5" destOrd="0" presId="urn:microsoft.com/office/officeart/2005/8/layout/matrix1"/>
    <dgm:cxn modelId="{24FA0FF7-CF7C-4483-8963-678248868D12}" type="presParOf" srcId="{58833460-D925-46C8-A942-B14D52AC0193}" destId="{18CFE300-A328-48B5-8C5B-F22AC1AE3C33}" srcOrd="6" destOrd="0" presId="urn:microsoft.com/office/officeart/2005/8/layout/matrix1"/>
    <dgm:cxn modelId="{C1A8A4D9-A3F3-4CB0-AE65-6FF13B58FC1C}" type="presParOf" srcId="{58833460-D925-46C8-A942-B14D52AC0193}" destId="{C4A73FAE-3719-41F1-9681-59A5E1093504}" srcOrd="7" destOrd="0" presId="urn:microsoft.com/office/officeart/2005/8/layout/matrix1"/>
    <dgm:cxn modelId="{B1BB07DE-3303-4302-989C-65450AC9B152}" type="presParOf" srcId="{59F376E3-6744-495D-A466-7867436C33C7}" destId="{CA372502-F999-4B58-BC9C-7D4F02F94E07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发展趋势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58472399</a:t>
            </a:r>
          </a:p>
          <a:p>
            <a:pPr lvl="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liuyq10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 APP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</a:p>
        </p:txBody>
      </p:sp>
      <p:pic>
        <p:nvPicPr>
          <p:cNvPr id="10" name="Picture 3" descr="C:\Users\liufeng\Desktop\IMG_26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214428"/>
            <a:ext cx="2237941" cy="3357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412" name="Picture 4" descr="C:\Users\liufeng\AppData\Roaming\Tencent\Users\58472399\QQ\WinTemp\RichOle\B_YKB_U_HTH}34IEG]B[(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1214428"/>
            <a:ext cx="2238391" cy="3357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413" name="Picture 5" descr="C:\Users\liufeng\AppData\Roaming\Tencent\Users\58472399\QQ\WinTemp\RichOle\7KM[@4%JWO7_]AF6~{{[_3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097" y="1214428"/>
            <a:ext cx="2238391" cy="3357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203636" y="462142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/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百度直达号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0496" y="462142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UC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轻应用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16" y="462142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/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微信公众号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 APP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857356" y="1337137"/>
          <a:ext cx="5000660" cy="3234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1631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的几种类型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571472" y="1071552"/>
            <a:ext cx="8001056" cy="785818"/>
            <a:chOff x="571472" y="1142990"/>
            <a:chExt cx="8001056" cy="785818"/>
          </a:xfrm>
        </p:grpSpPr>
        <p:grpSp>
          <p:nvGrpSpPr>
            <p:cNvPr id="28" name="组合 27"/>
            <p:cNvGrpSpPr/>
            <p:nvPr/>
          </p:nvGrpSpPr>
          <p:grpSpPr>
            <a:xfrm>
              <a:off x="2428860" y="1168843"/>
              <a:ext cx="6143668" cy="759965"/>
              <a:chOff x="3196499" y="98764"/>
              <a:chExt cx="5682667" cy="778314"/>
            </a:xfrm>
          </p:grpSpPr>
          <p:sp>
            <p:nvSpPr>
              <p:cNvPr id="29" name="同侧圆角矩形 28"/>
              <p:cNvSpPr/>
              <p:nvPr/>
            </p:nvSpPr>
            <p:spPr>
              <a:xfrm rot="5400000">
                <a:off x="5648676" y="-2353413"/>
                <a:ext cx="778314" cy="5682667"/>
              </a:xfrm>
              <a:prstGeom prst="round2Same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同侧圆角矩形 4"/>
              <p:cNvSpPr/>
              <p:nvPr/>
            </p:nvSpPr>
            <p:spPr>
              <a:xfrm>
                <a:off x="3196500" y="136757"/>
                <a:ext cx="5644673" cy="7023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57150" lvl="1" indent="-57150" defTabSz="3556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基于智能手机操作系统，并使用原生程式编写运行的应用程序</a:t>
                </a:r>
                <a:endParaRPr lang="en-US" altLang="zh-CN" sz="1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57150" lvl="1" indent="-57150" defTabSz="3556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sz="1400" dirty="0" err="1" smtClean="0">
                    <a:latin typeface="微软雅黑" pitchFamily="34" charset="-122"/>
                    <a:ea typeface="微软雅黑" pitchFamily="34" charset="-122"/>
                  </a:rPr>
                  <a:t>iOS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, Android, Windows Phone8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71472" y="1142990"/>
              <a:ext cx="1857388" cy="785817"/>
              <a:chOff x="0" y="1474"/>
              <a:chExt cx="3196500" cy="972893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0" y="1474"/>
                <a:ext cx="3196500" cy="97289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3" name="圆角矩形 6"/>
              <p:cNvSpPr/>
              <p:nvPr/>
            </p:nvSpPr>
            <p:spPr>
              <a:xfrm>
                <a:off x="47493" y="48967"/>
                <a:ext cx="3101514" cy="8779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34290" rIns="68580" bIns="3429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b="1" kern="1200" dirty="0" smtClean="0">
                    <a:latin typeface="微软雅黑" pitchFamily="34" charset="-122"/>
                    <a:ea typeface="微软雅黑" pitchFamily="34" charset="-122"/>
                  </a:rPr>
                  <a:t>Native APP</a:t>
                </a:r>
                <a:endParaRPr lang="zh-CN" altLang="en-US" sz="1800" b="1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71472" y="2000246"/>
            <a:ext cx="8001056" cy="785818"/>
            <a:chOff x="571472" y="1142990"/>
            <a:chExt cx="8001056" cy="785818"/>
          </a:xfrm>
        </p:grpSpPr>
        <p:grpSp>
          <p:nvGrpSpPr>
            <p:cNvPr id="49" name="组合 27"/>
            <p:cNvGrpSpPr/>
            <p:nvPr/>
          </p:nvGrpSpPr>
          <p:grpSpPr>
            <a:xfrm>
              <a:off x="2428860" y="1168843"/>
              <a:ext cx="6143668" cy="759965"/>
              <a:chOff x="3196499" y="98764"/>
              <a:chExt cx="5682667" cy="778314"/>
            </a:xfrm>
          </p:grpSpPr>
          <p:sp>
            <p:nvSpPr>
              <p:cNvPr id="53" name="同侧圆角矩形 52"/>
              <p:cNvSpPr/>
              <p:nvPr/>
            </p:nvSpPr>
            <p:spPr>
              <a:xfrm rot="5400000">
                <a:off x="5648676" y="-2353413"/>
                <a:ext cx="778314" cy="5682667"/>
              </a:xfrm>
              <a:prstGeom prst="round2Same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同侧圆角矩形 4"/>
              <p:cNvSpPr/>
              <p:nvPr/>
            </p:nvSpPr>
            <p:spPr>
              <a:xfrm>
                <a:off x="3196500" y="136757"/>
                <a:ext cx="5644673" cy="7023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57150" lvl="1" indent="-57150" defTabSz="3556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运行在智能手机浏览器上的应用程序</a:t>
                </a:r>
                <a:endParaRPr lang="en-US" altLang="zh-CN" sz="1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57150" lvl="1" indent="-57150" defTabSz="3556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主要采用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HTML5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CSS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JavaScript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开发</a:t>
                </a:r>
                <a:endParaRPr lang="en-US" altLang="zh-CN" sz="1400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0" name="组合 30"/>
            <p:cNvGrpSpPr/>
            <p:nvPr/>
          </p:nvGrpSpPr>
          <p:grpSpPr>
            <a:xfrm>
              <a:off x="571472" y="1142990"/>
              <a:ext cx="1857388" cy="785817"/>
              <a:chOff x="0" y="1474"/>
              <a:chExt cx="3196500" cy="972893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0" y="1474"/>
                <a:ext cx="3196500" cy="97289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</p:sp>
          <p:sp>
            <p:nvSpPr>
              <p:cNvPr id="52" name="圆角矩形 6"/>
              <p:cNvSpPr/>
              <p:nvPr/>
            </p:nvSpPr>
            <p:spPr>
              <a:xfrm>
                <a:off x="47493" y="48967"/>
                <a:ext cx="3101514" cy="8779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34290" rIns="68580" bIns="3429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b="1" dirty="0" smtClean="0">
                    <a:latin typeface="微软雅黑" pitchFamily="34" charset="-122"/>
                    <a:ea typeface="微软雅黑" pitchFamily="34" charset="-122"/>
                  </a:rPr>
                  <a:t>Web</a:t>
                </a:r>
                <a:r>
                  <a:rPr lang="en-US" altLang="zh-CN" sz="1800" b="1" kern="1200" dirty="0" smtClean="0">
                    <a:latin typeface="微软雅黑" pitchFamily="34" charset="-122"/>
                    <a:ea typeface="微软雅黑" pitchFamily="34" charset="-122"/>
                  </a:rPr>
                  <a:t> APP</a:t>
                </a:r>
                <a:endParaRPr lang="zh-CN" altLang="en-US" sz="1800" b="1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71472" y="2928940"/>
            <a:ext cx="8001056" cy="785818"/>
            <a:chOff x="571472" y="1142990"/>
            <a:chExt cx="8001056" cy="785818"/>
          </a:xfrm>
        </p:grpSpPr>
        <p:grpSp>
          <p:nvGrpSpPr>
            <p:cNvPr id="56" name="组合 27"/>
            <p:cNvGrpSpPr/>
            <p:nvPr/>
          </p:nvGrpSpPr>
          <p:grpSpPr>
            <a:xfrm>
              <a:off x="2428860" y="1168843"/>
              <a:ext cx="6143668" cy="759965"/>
              <a:chOff x="3196499" y="98764"/>
              <a:chExt cx="5682667" cy="778314"/>
            </a:xfrm>
          </p:grpSpPr>
          <p:sp>
            <p:nvSpPr>
              <p:cNvPr id="60" name="同侧圆角矩形 59"/>
              <p:cNvSpPr/>
              <p:nvPr/>
            </p:nvSpPr>
            <p:spPr>
              <a:xfrm rot="5400000">
                <a:off x="5648676" y="-2353413"/>
                <a:ext cx="778314" cy="5682667"/>
              </a:xfrm>
              <a:prstGeom prst="round2Same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同侧圆角矩形 4"/>
              <p:cNvSpPr/>
              <p:nvPr/>
            </p:nvSpPr>
            <p:spPr>
              <a:xfrm>
                <a:off x="3196500" y="136757"/>
                <a:ext cx="5644673" cy="7023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57150" lvl="1" indent="-57150" defTabSz="3556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介于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Native App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Web App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之间的混合移动应用</a:t>
                </a:r>
                <a:endParaRPr lang="en-US" altLang="zh-CN" sz="1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57150" lvl="1" indent="-57150" defTabSz="3556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常用开发框架：</a:t>
                </a:r>
                <a:r>
                  <a:rPr lang="en-US" altLang="zh-CN" sz="1400" dirty="0" err="1" smtClean="0">
                    <a:latin typeface="微软雅黑" pitchFamily="34" charset="-122"/>
                    <a:ea typeface="微软雅黑" pitchFamily="34" charset="-122"/>
                  </a:rPr>
                  <a:t>PhoneGap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1400" dirty="0" err="1" smtClean="0">
                    <a:latin typeface="微软雅黑" pitchFamily="34" charset="-122"/>
                    <a:ea typeface="微软雅黑" pitchFamily="34" charset="-122"/>
                  </a:rPr>
                  <a:t>AppCan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en-US" sz="1400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en-US" sz="1400" dirty="0" err="1" smtClean="0">
                    <a:latin typeface="微软雅黑" pitchFamily="34" charset="-122"/>
                    <a:ea typeface="微软雅黑" pitchFamily="34" charset="-122"/>
                  </a:rPr>
                  <a:t>Rexsee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等</a:t>
                </a:r>
                <a:endParaRPr lang="en-US" altLang="zh-CN" sz="1400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7" name="组合 30"/>
            <p:cNvGrpSpPr/>
            <p:nvPr/>
          </p:nvGrpSpPr>
          <p:grpSpPr>
            <a:xfrm>
              <a:off x="571472" y="1142990"/>
              <a:ext cx="1857388" cy="785817"/>
              <a:chOff x="0" y="1474"/>
              <a:chExt cx="3196500" cy="972893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0" y="1474"/>
                <a:ext cx="3196500" cy="97289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59" name="圆角矩形 6"/>
              <p:cNvSpPr/>
              <p:nvPr/>
            </p:nvSpPr>
            <p:spPr>
              <a:xfrm>
                <a:off x="47493" y="48967"/>
                <a:ext cx="3101514" cy="8779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34290" rIns="68580" bIns="3429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b="1" dirty="0" err="1" smtClean="0">
                    <a:latin typeface="微软雅黑" pitchFamily="34" charset="-122"/>
                    <a:ea typeface="微软雅黑" pitchFamily="34" charset="-122"/>
                  </a:rPr>
                  <a:t>Hibrid</a:t>
                </a:r>
                <a:r>
                  <a:rPr lang="en-US" altLang="zh-CN" sz="1800" b="1" kern="1200" dirty="0" smtClean="0">
                    <a:latin typeface="微软雅黑" pitchFamily="34" charset="-122"/>
                    <a:ea typeface="微软雅黑" pitchFamily="34" charset="-122"/>
                  </a:rPr>
                  <a:t> APP</a:t>
                </a:r>
                <a:endParaRPr lang="zh-CN" altLang="en-US" sz="1800" b="1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571472" y="3857634"/>
            <a:ext cx="8001056" cy="785818"/>
            <a:chOff x="571472" y="1142990"/>
            <a:chExt cx="8001056" cy="785818"/>
          </a:xfrm>
        </p:grpSpPr>
        <p:grpSp>
          <p:nvGrpSpPr>
            <p:cNvPr id="63" name="组合 27"/>
            <p:cNvGrpSpPr/>
            <p:nvPr/>
          </p:nvGrpSpPr>
          <p:grpSpPr>
            <a:xfrm>
              <a:off x="2428860" y="1168843"/>
              <a:ext cx="6143668" cy="759965"/>
              <a:chOff x="3196499" y="98764"/>
              <a:chExt cx="5682667" cy="778314"/>
            </a:xfrm>
          </p:grpSpPr>
          <p:sp>
            <p:nvSpPr>
              <p:cNvPr id="67" name="同侧圆角矩形 66"/>
              <p:cNvSpPr/>
              <p:nvPr/>
            </p:nvSpPr>
            <p:spPr>
              <a:xfrm rot="5400000">
                <a:off x="5648676" y="-2353413"/>
                <a:ext cx="778314" cy="5682667"/>
              </a:xfrm>
              <a:prstGeom prst="round2Same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8" name="同侧圆角矩形 4"/>
              <p:cNvSpPr/>
              <p:nvPr/>
            </p:nvSpPr>
            <p:spPr>
              <a:xfrm>
                <a:off x="3196500" y="136757"/>
                <a:ext cx="5644673" cy="7023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57150" lvl="1" indent="-57150" defTabSz="3556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在已有手机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APP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上开发的插件或服务，通常也叫作微应用，或轻应用</a:t>
                </a:r>
                <a:endParaRPr lang="en-US" altLang="zh-CN" sz="1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57150" lvl="1" indent="-57150" defTabSz="3556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例如，百度轻应用，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UI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网页应用，微信公众号。</a:t>
                </a:r>
                <a:endParaRPr lang="en-US" altLang="zh-CN" sz="1400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4" name="组合 30"/>
            <p:cNvGrpSpPr/>
            <p:nvPr/>
          </p:nvGrpSpPr>
          <p:grpSpPr>
            <a:xfrm>
              <a:off x="571472" y="1142990"/>
              <a:ext cx="1857388" cy="785817"/>
              <a:chOff x="0" y="1474"/>
              <a:chExt cx="3196500" cy="972893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0" y="1474"/>
                <a:ext cx="3196500" cy="97289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66" name="圆角矩形 6"/>
              <p:cNvSpPr/>
              <p:nvPr/>
            </p:nvSpPr>
            <p:spPr>
              <a:xfrm>
                <a:off x="47493" y="48967"/>
                <a:ext cx="3101514" cy="87790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34290" rIns="68580" bIns="3429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b="1" dirty="0" smtClean="0">
                    <a:latin typeface="微软雅黑" pitchFamily="34" charset="-122"/>
                    <a:ea typeface="微软雅黑" pitchFamily="34" charset="-122"/>
                  </a:rPr>
                  <a:t>Light</a:t>
                </a:r>
                <a:r>
                  <a:rPr lang="en-US" altLang="zh-CN" sz="1800" b="1" kern="1200" dirty="0" smtClean="0">
                    <a:latin typeface="微软雅黑" pitchFamily="34" charset="-122"/>
                    <a:ea typeface="微软雅黑" pitchFamily="34" charset="-122"/>
                  </a:rPr>
                  <a:t> APP</a:t>
                </a:r>
                <a:endParaRPr lang="zh-CN" altLang="en-US" sz="1800" b="1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Native APP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821651"/>
            <a:ext cx="3286148" cy="2190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1178708"/>
            <a:ext cx="2214578" cy="3321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Users\liufeng\AppData\Roaming\Tencent\Users\58472399\QQ\WinTemp\RichOle\VH8F@]@D9[D26V{2CWY8RM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178708"/>
            <a:ext cx="2214578" cy="3321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Native APP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的优劣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285752" y="1256844"/>
          <a:ext cx="4071934" cy="311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/>
        </p:nvGraphicFramePr>
        <p:xfrm>
          <a:off x="4643438" y="1256844"/>
          <a:ext cx="4143404" cy="3172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extBox 50"/>
          <p:cNvSpPr txBox="1">
            <a:spLocks noChangeArrowheads="1"/>
          </p:cNvSpPr>
          <p:nvPr/>
        </p:nvSpPr>
        <p:spPr bwMode="auto">
          <a:xfrm>
            <a:off x="1928831" y="2685604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/>
            <a:r>
              <a:rPr lang="zh-CN" altLang="en-US" sz="2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6311918" y="2614166"/>
            <a:ext cx="903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/>
            <a:r>
              <a:rPr lang="zh-CN" altLang="en-US" sz="28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Native APP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的困境</a:t>
            </a:r>
          </a:p>
        </p:txBody>
      </p:sp>
      <p:pic>
        <p:nvPicPr>
          <p:cNvPr id="10" name="Picture 3" descr="C:\Users\liufeng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5" y="1071552"/>
            <a:ext cx="6643705" cy="371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APP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</a:p>
        </p:txBody>
      </p:sp>
      <p:pic>
        <p:nvPicPr>
          <p:cNvPr id="6" name="Picture 5" descr="C:\Users\liufeng\Desktop\IMG_217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3288" y="1142334"/>
            <a:ext cx="2285995" cy="3429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C:\Users\liufeng\Desktop\IMG_217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142334"/>
            <a:ext cx="2285995" cy="3429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C:\Users\liufeng\Desktop\IMG_217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1" y="1142334"/>
            <a:ext cx="2285995" cy="3429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APP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的优劣</a:t>
            </a:r>
          </a:p>
        </p:txBody>
      </p:sp>
      <p:graphicFrame>
        <p:nvGraphicFramePr>
          <p:cNvPr id="9" name="图示 8"/>
          <p:cNvGraphicFramePr/>
          <p:nvPr/>
        </p:nvGraphicFramePr>
        <p:xfrm>
          <a:off x="285720" y="1274405"/>
          <a:ext cx="4143404" cy="315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4643470" y="1274405"/>
          <a:ext cx="4143372" cy="3154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000251" y="2703152"/>
            <a:ext cx="1000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/>
            <a:r>
              <a:rPr lang="zh-CN" altLang="en-US" sz="28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6383338" y="2703151"/>
            <a:ext cx="903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/>
            <a:r>
              <a:rPr lang="zh-CN" altLang="en-US" sz="28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Hibrid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APP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</a:p>
        </p:txBody>
      </p:sp>
      <p:pic>
        <p:nvPicPr>
          <p:cNvPr id="1028" name="Picture 4" descr="C:\Users\liufeng\AppData\Roaming\Tencent\Users\58472399\QQ\WinTemp\RichOle\8~3Q}$_IO969%HYEM8(4VM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898" y="1071552"/>
            <a:ext cx="2357466" cy="3536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 descr="C:\Users\liufeng\AppData\Roaming\Tencent\Users\58472399\QQ\WinTemp\RichOle\GIZ]$P[J]X2~5Z]WPR90_U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1071552"/>
            <a:ext cx="2357454" cy="3536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 descr="C:\Users\liufeng\AppData\Roaming\Tencent\Users\58472399\QQ\WinTemp\RichOle\_%)(P~Q{2IH9SDW)~MV0ZJ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1071552"/>
            <a:ext cx="2357454" cy="3536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http://cms.csdnimg.cn/article/201303/18/5147222f08cd9_midd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827080"/>
            <a:ext cx="4857784" cy="3245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Hibrid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APP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357158" y="1058853"/>
            <a:ext cx="8358246" cy="7916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Hybrid 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兼具“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Native 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良好用户交互体验的优势”和“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Web 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跨平台开发的优势”。</a:t>
            </a:r>
            <a:r>
              <a:rPr lang="en-US" sz="1600" dirty="0" smtClean="0"/>
              <a:t> </a:t>
            </a:r>
            <a:r>
              <a:rPr lang="en-US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Write once, run anywhere.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384</Words>
  <Application>Microsoft Office PowerPoint</Application>
  <PresentationFormat>全屏显示(16:9)</PresentationFormat>
  <Paragraphs>79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移动APP的几种类型</vt:lpstr>
      <vt:lpstr>Native APP举例</vt:lpstr>
      <vt:lpstr>Native APP的优劣</vt:lpstr>
      <vt:lpstr>Native APP的困境</vt:lpstr>
      <vt:lpstr>Web APP举例</vt:lpstr>
      <vt:lpstr>Web APP的优劣</vt:lpstr>
      <vt:lpstr>Hibrid APP举例</vt:lpstr>
      <vt:lpstr>Hibrid APP的优势</vt:lpstr>
      <vt:lpstr>Light APP举例</vt:lpstr>
      <vt:lpstr>Light APP的优势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40</cp:revision>
  <dcterms:created xsi:type="dcterms:W3CDTF">2014-10-20T05:47:06Z</dcterms:created>
  <dcterms:modified xsi:type="dcterms:W3CDTF">2015-01-04T03:36:34Z</dcterms:modified>
</cp:coreProperties>
</file>