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2" r:id="rId3"/>
    <p:sldId id="283" r:id="rId4"/>
    <p:sldId id="287" r:id="rId5"/>
    <p:sldId id="284" r:id="rId6"/>
    <p:sldId id="285" r:id="rId7"/>
    <p:sldId id="286" r:id="rId8"/>
    <p:sldId id="259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353" autoAdjust="0"/>
  </p:normalViewPr>
  <p:slideViewPr>
    <p:cSldViewPr>
      <p:cViewPr>
        <p:scale>
          <a:sx n="80" d="100"/>
          <a:sy n="80" d="100"/>
        </p:scale>
        <p:origin x="-1086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编辑模式的使用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58472399</a:t>
            </a:r>
          </a:p>
          <a:p>
            <a:pPr lvl="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liuyq10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公众号的两种模式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214610" y="1428742"/>
            <a:ext cx="4286280" cy="1450741"/>
            <a:chOff x="2214546" y="1928808"/>
            <a:chExt cx="4286280" cy="1450741"/>
          </a:xfrm>
        </p:grpSpPr>
        <p:sp>
          <p:nvSpPr>
            <p:cNvPr id="17" name="圆角矩形 16"/>
            <p:cNvSpPr/>
            <p:nvPr/>
          </p:nvSpPr>
          <p:spPr>
            <a:xfrm>
              <a:off x="2214546" y="1928808"/>
              <a:ext cx="1571636" cy="14507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编辑模式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929190" y="1928808"/>
              <a:ext cx="1571636" cy="14507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开发模式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1026" y="2428874"/>
              <a:ext cx="653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VS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57290" y="3000334"/>
            <a:ext cx="251870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适用于无开发能力的运营主体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可视化界面配置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操作简单，开发速度快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功能有限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=&gt;  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自动回复、自定义菜单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39508" y="3000334"/>
            <a:ext cx="305724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适用于有开发能力的运营主体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编程调用公众平台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更加灵活，能够实现更多复杂的功能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为用户提供个性化服务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=&gt;  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开发者中心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自动回复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71472" y="3000378"/>
          <a:ext cx="8001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980"/>
                <a:gridCol w="5806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类别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被添加自动回复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用户关注公众号时接收到的消息，也叫欢迎词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消息自动回复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当用户给公众账号发消息时，自动回复给用户的消息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关键词自动回复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当用户发送的消息符合某个设定的关键词规则时，自动回复相应的内容给用户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00063" y="4621427"/>
            <a:ext cx="8143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优先级：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关键词自动回复为主，消息自动回复为辅。</a:t>
            </a:r>
          </a:p>
        </p:txBody>
      </p:sp>
      <p:pic>
        <p:nvPicPr>
          <p:cNvPr id="5" name="Picture 8" descr="G:\微信公众平台开发 v2\原稿\插图\图2-2.jpg"/>
          <p:cNvPicPr>
            <a:picLocks noChangeAspect="1" noChangeArrowheads="1"/>
          </p:cNvPicPr>
          <p:nvPr/>
        </p:nvPicPr>
        <p:blipFill>
          <a:blip r:embed="rId2"/>
          <a:srcRect b="55203"/>
          <a:stretch>
            <a:fillRect/>
          </a:stretch>
        </p:blipFill>
        <p:spPr bwMode="auto">
          <a:xfrm>
            <a:off x="571471" y="1142990"/>
            <a:ext cx="8001057" cy="1692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关键词自动回复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52"/>
            <a:ext cx="8072494" cy="265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428596" y="3905918"/>
            <a:ext cx="8215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①关键字匹配方式分为部分匹配和完全匹配。②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关键字与回复的关系包括一对一、一对多和多对一。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认识自定义菜单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8625" y="1047268"/>
            <a:ext cx="8143875" cy="78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自定义菜单直观地将公众号提供的服务呈现给用户，降低用户获取信息的成本，增强用户与公众号的交互频次。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 descr="C:\Users\liufeng\AppData\Roaming\Tencent\Users\58472399\QQ\WinTemp\RichOle\5H~4BPW{4S}1@4A)312L]H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3" y="1714494"/>
            <a:ext cx="2143129" cy="3214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线形标注 1(带强调线) 7"/>
          <p:cNvSpPr/>
          <p:nvPr/>
        </p:nvSpPr>
        <p:spPr bwMode="auto">
          <a:xfrm>
            <a:off x="6500826" y="3929072"/>
            <a:ext cx="1571625" cy="428625"/>
          </a:xfrm>
          <a:prstGeom prst="accentCallout1">
            <a:avLst>
              <a:gd name="adj1" fmla="val 47194"/>
              <a:gd name="adj2" fmla="val -7363"/>
              <a:gd name="adj3" fmla="val 192846"/>
              <a:gd name="adj4" fmla="val -592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一级菜单</a:t>
            </a:r>
          </a:p>
        </p:txBody>
      </p:sp>
      <p:sp>
        <p:nvSpPr>
          <p:cNvPr id="9" name="线形标注 1(带强调线) 8"/>
          <p:cNvSpPr/>
          <p:nvPr/>
        </p:nvSpPr>
        <p:spPr bwMode="auto">
          <a:xfrm>
            <a:off x="1214425" y="3429006"/>
            <a:ext cx="1571625" cy="428625"/>
          </a:xfrm>
          <a:prstGeom prst="accentCallout1">
            <a:avLst>
              <a:gd name="adj1" fmla="val 54305"/>
              <a:gd name="adj2" fmla="val 106090"/>
              <a:gd name="adj3" fmla="val 137389"/>
              <a:gd name="adj4" fmla="val 15366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二级菜单</a:t>
            </a: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菜单的响应动作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8625" y="1047268"/>
            <a:ext cx="8143875" cy="41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编辑模式下的菜单响应动作包括发送消息和跳转到网页。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357422" y="1643055"/>
            <a:ext cx="4536313" cy="3357587"/>
            <a:chOff x="2357422" y="1643055"/>
            <a:chExt cx="4536313" cy="3357587"/>
          </a:xfrm>
        </p:grpSpPr>
        <p:pic>
          <p:nvPicPr>
            <p:cNvPr id="3075" name="Picture 3" descr="C:\Users\liufeng\Pictures\getimgdata (12)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1643055"/>
              <a:ext cx="2000264" cy="300039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076" name="Picture 4" descr="C:\Users\liufeng\Pictures\getimgdata (11)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93471" y="1643055"/>
              <a:ext cx="2000264" cy="300039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椭圆 7"/>
            <p:cNvSpPr/>
            <p:nvPr/>
          </p:nvSpPr>
          <p:spPr>
            <a:xfrm>
              <a:off x="3821901" y="4000510"/>
              <a:ext cx="428628" cy="2143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821901" y="3714758"/>
              <a:ext cx="428628" cy="214314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>
              <a:stCxn id="9" idx="6"/>
              <a:endCxn id="3076" idx="1"/>
            </p:cNvCxnSpPr>
            <p:nvPr/>
          </p:nvCxnSpPr>
          <p:spPr>
            <a:xfrm flipV="1">
              <a:off x="4250529" y="3143253"/>
              <a:ext cx="642942" cy="67866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2"/>
            </p:cNvCxnSpPr>
            <p:nvPr/>
          </p:nvCxnSpPr>
          <p:spPr>
            <a:xfrm rot="10800000">
              <a:off x="3036083" y="3786197"/>
              <a:ext cx="785818" cy="3214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8"/>
            <p:cNvSpPr txBox="1">
              <a:spLocks noChangeArrowheads="1"/>
            </p:cNvSpPr>
            <p:nvPr/>
          </p:nvSpPr>
          <p:spPr bwMode="auto">
            <a:xfrm>
              <a:off x="2893207" y="4692865"/>
              <a:ext cx="92866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发送消息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5322128" y="4692865"/>
              <a:ext cx="114297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跳转到网页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自定义菜单设置</a:t>
            </a:r>
          </a:p>
        </p:txBody>
      </p:sp>
      <p:pic>
        <p:nvPicPr>
          <p:cNvPr id="6" name="Picture 8" descr="G:\微信公众平台开发 v2\原稿\插图\图2-18.jpg"/>
          <p:cNvPicPr>
            <a:picLocks noChangeAspect="1" noChangeArrowheads="1"/>
          </p:cNvPicPr>
          <p:nvPr/>
        </p:nvPicPr>
        <p:blipFill>
          <a:blip r:embed="rId2"/>
          <a:srcRect b="54284"/>
          <a:stretch>
            <a:fillRect/>
          </a:stretch>
        </p:blipFill>
        <p:spPr bwMode="auto">
          <a:xfrm>
            <a:off x="571471" y="1126373"/>
            <a:ext cx="7922545" cy="1516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9" descr="G:\微信公众平台开发 v2\原稿\插图\图2-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1" y="2928940"/>
            <a:ext cx="7966808" cy="1124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428596" y="4263108"/>
            <a:ext cx="8215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由于微信客户端缓存的原因，菜单发布后不会立即在手机上生效。测试期间，可以尝试通过“取消关注公众账号，再次关注”的方式立即看到新的菜单。</a:t>
            </a: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402</Words>
  <Application>Microsoft Office PowerPoint</Application>
  <PresentationFormat>全屏显示(16:9)</PresentationFormat>
  <Paragraphs>57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幻灯片 1</vt:lpstr>
      <vt:lpstr>公众号的两种模式</vt:lpstr>
      <vt:lpstr>自动回复</vt:lpstr>
      <vt:lpstr>关键词自动回复</vt:lpstr>
      <vt:lpstr>认识自定义菜单</vt:lpstr>
      <vt:lpstr>菜单的响应动作</vt:lpstr>
      <vt:lpstr>自定义菜单设置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73</cp:revision>
  <dcterms:created xsi:type="dcterms:W3CDTF">2014-10-20T05:47:06Z</dcterms:created>
  <dcterms:modified xsi:type="dcterms:W3CDTF">2015-01-12T15:52:10Z</dcterms:modified>
</cp:coreProperties>
</file>