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2" r:id="rId4"/>
    <p:sldId id="283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>
        <p:scale>
          <a:sx n="80" d="100"/>
          <a:sy n="80" d="100"/>
        </p:scale>
        <p:origin x="-108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.baidu.com/mob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z222.com/mgame/game.php?gid=140866" TargetMode="External"/><Relationship Id="rId4" Type="http://schemas.openxmlformats.org/officeDocument/2006/relationships/hyperlink" Target="http://www.fz222.com/mgame/game.php?gid=13386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p.baidu.com/mob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案例：基于编辑模式建设“生活娱乐助手”</a:t>
            </a:r>
            <a:endParaRPr lang="en-US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58472399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liuyq10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</a:p>
        </p:txBody>
      </p:sp>
      <p:pic>
        <p:nvPicPr>
          <p:cNvPr id="1026" name="Picture 2" descr="C:\Users\liufeng\Pictures\getimgdata3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142990"/>
            <a:ext cx="2286015" cy="3429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Users\liufeng\Pictures\getimgdata1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142990"/>
            <a:ext cx="2286015" cy="3429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:\Users\liufeng\Pictures\getimgdata2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1142990"/>
            <a:ext cx="2286015" cy="3429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数据准备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自定义菜单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142990"/>
          <a:ext cx="800105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5572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一级菜单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二级菜单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响应内容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享生活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天气预报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http://m.weather.com.cn/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周边搜索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http://map.baidu.com/mobile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玩游戏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Flappy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Bird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http://www.iapps.im/bird/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挑战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http://www.fz222.com/mgame/game.php?gid=133861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围住神经猫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http://www.fz222.com/mgame/game.php?gid=140866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听笑话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鸭子在倒放的锅上跳舞，杂技团老板看到高价买下。几天后，老板找到鸭子主人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它不肯跳！ 主人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你在锅底下点蜡烛了吗？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回复“笑话”获取更多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数据准备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自动回复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142990"/>
          <a:ext cx="800105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51"/>
                <a:gridCol w="6556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响应内容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被添加自动回复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欢迎关注生活娱乐助手！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在这里您可以查天气、搜周边、玩游戏、听笑话，更多好玩功能不断更新中，请持续关注！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“笑话”关键词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“你的痘这么久了也不见好，怎么不去看下老中医？” “看了很多，没用！” “为什么呢？” “我的这是祖传密痘，专治老中医！”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“笑话”关键词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电视台智力竞赛抢答，参赛者争先恐后，老在主持人宣布开始前摁抢答器。主持人急了：“我说‘开’时你别抢，等我的‘始’出来你再抢！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“笑话”关键词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夫妻吵架了。当丈夫下班回到家里，他发现妻子不在家。只在桌上留了一个条子，上面写道：“午饭在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烹调大全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215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页；晚饭在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317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页。”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“笑话”关键词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高三时一室友晚上出去上网门卫不让和门卫吵起来了。那哥们说我一句让我们膜拜的话：“我早产了一个月，我想出去连我老妈也拦不住。”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“笑话”关键词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各位先生、各位女士，请您留在座位上直到班机完全停好、机长将安全带的指示灯关掉。我们不希望您比本班机还要早抵达停机坪。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消息自动回复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对不起，目前只有查天气、搜周边、玩游戏和听笑话服务，其他好玩功能会陆续推出，请持续关注！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  <a:hlinkClick r:id="rId3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462</Words>
  <Application>Microsoft Office PowerPoint</Application>
  <PresentationFormat>全屏显示(16:9)</PresentationFormat>
  <Paragraphs>62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案例演示</vt:lpstr>
      <vt:lpstr>数据准备 – 自定义菜单</vt:lpstr>
      <vt:lpstr>数据准备 – 自动回复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105</cp:revision>
  <dcterms:created xsi:type="dcterms:W3CDTF">2014-10-20T05:47:06Z</dcterms:created>
  <dcterms:modified xsi:type="dcterms:W3CDTF">2015-01-13T10:54:17Z</dcterms:modified>
</cp:coreProperties>
</file>