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3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53" autoAdjust="0"/>
  </p:normalViewPr>
  <p:slideViewPr>
    <p:cSldViewPr>
      <p:cViewPr>
        <p:scale>
          <a:sx n="80" d="100"/>
          <a:sy n="80" d="100"/>
        </p:scale>
        <p:origin x="-108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开发模式下的消息处理流程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58472399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liuyq10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编辑模式下的消息处理流程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在编辑模式下，所有的业务处理规则都是配置在微信公众平台上。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00100" y="1785932"/>
            <a:ext cx="7250783" cy="2786082"/>
            <a:chOff x="1000100" y="1785932"/>
            <a:chExt cx="7250783" cy="2786082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0100" y="2475048"/>
              <a:ext cx="1082348" cy="1336413"/>
              <a:chOff x="1785918" y="2543246"/>
              <a:chExt cx="1082348" cy="1336413"/>
            </a:xfrm>
          </p:grpSpPr>
          <p:pic>
            <p:nvPicPr>
              <p:cNvPr id="3076" name="Picture 4" descr="http://image.nbd.com.cn/uploads/articles/thumbnails/32482/______.x_large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827026" y="2543246"/>
                <a:ext cx="1000132" cy="1000132"/>
              </a:xfrm>
              <a:prstGeom prst="rect">
                <a:avLst/>
              </a:prstGeom>
              <a:noFill/>
            </p:spPr>
          </p:pic>
          <p:sp>
            <p:nvSpPr>
              <p:cNvPr id="7" name="TextBox 19"/>
              <p:cNvSpPr txBox="1">
                <a:spLocks noChangeArrowheads="1"/>
              </p:cNvSpPr>
              <p:nvPr/>
            </p:nvSpPr>
            <p:spPr bwMode="auto">
              <a:xfrm>
                <a:off x="1785918" y="3571882"/>
                <a:ext cx="108234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微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信客户端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86314" y="2357437"/>
              <a:ext cx="1607181" cy="1571635"/>
              <a:chOff x="5572132" y="2357437"/>
              <a:chExt cx="1607181" cy="1571635"/>
            </a:xfrm>
          </p:grpSpPr>
          <p:pic>
            <p:nvPicPr>
              <p:cNvPr id="6" name="Picture 10" descr="http://server.it168.com/sourcefiles/pic/2008-1-31/Image/2008131112211.jpg"/>
              <p:cNvPicPr>
                <a:picLocks noChangeAspect="1" noChangeArrowheads="1"/>
              </p:cNvPicPr>
              <p:nvPr/>
            </p:nvPicPr>
            <p:blipFill>
              <a:blip r:embed="rId3"/>
              <a:srcRect l="16875" t="14999" r="17499" b="14999"/>
              <a:stretch>
                <a:fillRect/>
              </a:stretch>
            </p:blipFill>
            <p:spPr bwMode="auto">
              <a:xfrm>
                <a:off x="5572132" y="2357437"/>
                <a:ext cx="1607181" cy="1285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19"/>
              <p:cNvSpPr txBox="1">
                <a:spLocks noChangeArrowheads="1"/>
              </p:cNvSpPr>
              <p:nvPr/>
            </p:nvSpPr>
            <p:spPr bwMode="auto">
              <a:xfrm>
                <a:off x="5834548" y="3621295"/>
                <a:ext cx="108234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微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信服务器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3" name="曲线连接符 12"/>
            <p:cNvCxnSpPr/>
            <p:nvPr/>
          </p:nvCxnSpPr>
          <p:spPr>
            <a:xfrm rot="5400000" flipH="1" flipV="1">
              <a:off x="3506784" y="391928"/>
              <a:ext cx="117611" cy="4048631"/>
            </a:xfrm>
            <a:prstGeom prst="curvedConnector3">
              <a:avLst>
                <a:gd name="adj1" fmla="val 3246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1643042" y="1785932"/>
              <a:ext cx="35221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用户使用微信客户端向公众号发送消息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形状 16"/>
            <p:cNvCxnSpPr/>
            <p:nvPr/>
          </p:nvCxnSpPr>
          <p:spPr>
            <a:xfrm rot="16200000" flipH="1">
              <a:off x="5786273" y="2393156"/>
              <a:ext cx="642943" cy="571502"/>
            </a:xfrm>
            <a:prstGeom prst="curvedConnector4">
              <a:avLst>
                <a:gd name="adj1" fmla="val -22165"/>
                <a:gd name="adj2" fmla="val 2064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/>
            <p:nvPr/>
          </p:nvCxnSpPr>
          <p:spPr>
            <a:xfrm rot="5400000" flipH="1">
              <a:off x="3506783" y="1845952"/>
              <a:ext cx="117611" cy="4048630"/>
            </a:xfrm>
            <a:prstGeom prst="curvedConnector3">
              <a:avLst>
                <a:gd name="adj1" fmla="val -2549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1535711" y="4264237"/>
              <a:ext cx="46651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③将处理结果返回给微信客户端，通过公众号呈现给用户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>
              <a:spLocks noChangeArrowheads="1"/>
            </p:cNvSpPr>
            <p:nvPr/>
          </p:nvSpPr>
          <p:spPr bwMode="auto">
            <a:xfrm>
              <a:off x="6964999" y="2214560"/>
              <a:ext cx="128588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②根据公众号运营者配置的规则进行处理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74541" y="3328997"/>
              <a:ext cx="1066800" cy="6000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31" name="直接连接符 30"/>
            <p:cNvCxnSpPr>
              <a:stCxn id="28" idx="2"/>
              <a:endCxn id="3077" idx="0"/>
            </p:cNvCxnSpPr>
            <p:nvPr/>
          </p:nvCxnSpPr>
          <p:spPr>
            <a:xfrm rot="5400000">
              <a:off x="7420055" y="3141110"/>
              <a:ext cx="375773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开发模式下的消息处理流程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1000100" y="1112507"/>
            <a:ext cx="6929486" cy="3959573"/>
            <a:chOff x="1000100" y="1112507"/>
            <a:chExt cx="6929486" cy="3959573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0100" y="1919235"/>
              <a:ext cx="1010910" cy="1248206"/>
              <a:chOff x="1785918" y="2543246"/>
              <a:chExt cx="1082348" cy="1336413"/>
            </a:xfrm>
          </p:grpSpPr>
          <p:pic>
            <p:nvPicPr>
              <p:cNvPr id="24" name="Picture 4" descr="http://image.nbd.com.cn/uploads/articles/thumbnails/32482/______.x_large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827026" y="2543246"/>
                <a:ext cx="1000132" cy="1000132"/>
              </a:xfrm>
              <a:prstGeom prst="rect">
                <a:avLst/>
              </a:prstGeom>
              <a:noFill/>
            </p:spPr>
          </p:pic>
          <p:sp>
            <p:nvSpPr>
              <p:cNvPr id="25" name="TextBox 19"/>
              <p:cNvSpPr txBox="1">
                <a:spLocks noChangeArrowheads="1"/>
              </p:cNvSpPr>
              <p:nvPr/>
            </p:nvSpPr>
            <p:spPr bwMode="auto">
              <a:xfrm>
                <a:off x="1785918" y="3571882"/>
                <a:ext cx="108234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微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信客户端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582911" y="1612575"/>
              <a:ext cx="1428760" cy="1400550"/>
              <a:chOff x="5572132" y="2357437"/>
              <a:chExt cx="1607181" cy="1575448"/>
            </a:xfrm>
          </p:grpSpPr>
          <p:pic>
            <p:nvPicPr>
              <p:cNvPr id="27" name="Picture 10" descr="http://server.it168.com/sourcefiles/pic/2008-1-31/Image/2008131112211.jpg"/>
              <p:cNvPicPr>
                <a:picLocks noChangeAspect="1" noChangeArrowheads="1"/>
              </p:cNvPicPr>
              <p:nvPr/>
            </p:nvPicPr>
            <p:blipFill>
              <a:blip r:embed="rId3"/>
              <a:srcRect l="16875" t="14999" r="17499" b="14999"/>
              <a:stretch>
                <a:fillRect/>
              </a:stretch>
            </p:blipFill>
            <p:spPr bwMode="auto">
              <a:xfrm>
                <a:off x="5572132" y="2357437"/>
                <a:ext cx="1607181" cy="1285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19"/>
              <p:cNvSpPr txBox="1">
                <a:spLocks noChangeArrowheads="1"/>
              </p:cNvSpPr>
              <p:nvPr/>
            </p:nvSpPr>
            <p:spPr bwMode="auto">
              <a:xfrm>
                <a:off x="5834548" y="3621295"/>
                <a:ext cx="1082348" cy="311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微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信服务器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439772" y="3684274"/>
              <a:ext cx="1107997" cy="1387806"/>
              <a:chOff x="2500298" y="3571882"/>
              <a:chExt cx="1260641" cy="1579000"/>
            </a:xfrm>
          </p:grpSpPr>
          <p:pic>
            <p:nvPicPr>
              <p:cNvPr id="29" name="Picture 8" descr="http://g.hiphotos.bdimg.com/album/w%3D2048/sign=2b364eb3f2deb48ffb69a6dec4273829/960a304e251f95ca07044664c8177f3e6609526b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00298" y="3571882"/>
                <a:ext cx="1219196" cy="1219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" name="TextBox 21"/>
              <p:cNvSpPr txBox="1">
                <a:spLocks noChangeArrowheads="1"/>
              </p:cNvSpPr>
              <p:nvPr/>
            </p:nvSpPr>
            <p:spPr bwMode="auto">
              <a:xfrm>
                <a:off x="2500298" y="4835722"/>
                <a:ext cx="1260641" cy="315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第三方服务器</a:t>
                </a:r>
              </a:p>
            </p:txBody>
          </p:sp>
        </p:grpSp>
        <p:cxnSp>
          <p:nvCxnSpPr>
            <p:cNvPr id="33" name="曲线连接符 32"/>
            <p:cNvCxnSpPr/>
            <p:nvPr/>
          </p:nvCxnSpPr>
          <p:spPr>
            <a:xfrm rot="5400000" flipH="1" flipV="1">
              <a:off x="3748093" y="-629963"/>
              <a:ext cx="306660" cy="4791736"/>
            </a:xfrm>
            <a:prstGeom prst="curvedConnector3">
              <a:avLst>
                <a:gd name="adj1" fmla="val 17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形状 34"/>
            <p:cNvCxnSpPr/>
            <p:nvPr/>
          </p:nvCxnSpPr>
          <p:spPr>
            <a:xfrm rot="5400000">
              <a:off x="4800820" y="2723646"/>
              <a:ext cx="1206993" cy="178595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/>
            <p:nvPr/>
          </p:nvCxnSpPr>
          <p:spPr>
            <a:xfrm rot="10800000">
              <a:off x="3438182" y="4112903"/>
              <a:ext cx="1588" cy="808066"/>
            </a:xfrm>
            <a:prstGeom prst="curvedConnector3">
              <a:avLst>
                <a:gd name="adj1" fmla="val 4356034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形状 39"/>
            <p:cNvCxnSpPr/>
            <p:nvPr/>
          </p:nvCxnSpPr>
          <p:spPr>
            <a:xfrm rot="5400000" flipH="1" flipV="1">
              <a:off x="4491051" y="2359132"/>
              <a:ext cx="809649" cy="184063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24"/>
            <p:cNvSpPr txBox="1">
              <a:spLocks noChangeArrowheads="1"/>
            </p:cNvSpPr>
            <p:nvPr/>
          </p:nvSpPr>
          <p:spPr bwMode="auto">
            <a:xfrm>
              <a:off x="2132230" y="1112507"/>
              <a:ext cx="29546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用户使用微信客户端向公众号发送消息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曲线连接符 58"/>
            <p:cNvCxnSpPr/>
            <p:nvPr/>
          </p:nvCxnSpPr>
          <p:spPr>
            <a:xfrm rot="10800000" flipV="1">
              <a:off x="1972615" y="2184141"/>
              <a:ext cx="3610296" cy="2021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 rot="19603637">
              <a:off x="5001529" y="3796874"/>
              <a:ext cx="17876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HTTP POST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消息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4"/>
            <p:cNvSpPr txBox="1">
              <a:spLocks noChangeArrowheads="1"/>
            </p:cNvSpPr>
            <p:nvPr/>
          </p:nvSpPr>
          <p:spPr bwMode="auto">
            <a:xfrm>
              <a:off x="1370278" y="4327217"/>
              <a:ext cx="14157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接收、处理消息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24"/>
            <p:cNvSpPr txBox="1">
              <a:spLocks noChangeArrowheads="1"/>
            </p:cNvSpPr>
            <p:nvPr/>
          </p:nvSpPr>
          <p:spPr bwMode="auto">
            <a:xfrm rot="20265681">
              <a:off x="3876135" y="2841193"/>
              <a:ext cx="12618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返回处理结果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24"/>
            <p:cNvSpPr txBox="1">
              <a:spLocks noChangeArrowheads="1"/>
            </p:cNvSpPr>
            <p:nvPr/>
          </p:nvSpPr>
          <p:spPr bwMode="auto">
            <a:xfrm rot="21215258">
              <a:off x="2285984" y="1969763"/>
              <a:ext cx="31085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⑤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将处理结果返回，通过公众号呈现给用户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流程图: 文档 63"/>
            <p:cNvSpPr/>
            <p:nvPr/>
          </p:nvSpPr>
          <p:spPr bwMode="auto">
            <a:xfrm>
              <a:off x="6643702" y="1214428"/>
              <a:ext cx="1285884" cy="100013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t"/>
            <a:lstStyle/>
            <a:p>
              <a:pPr>
                <a:defRPr/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服务器配置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  <a:defRPr/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URL</a:t>
              </a:r>
            </a:p>
            <a:p>
              <a:pPr>
                <a:buFont typeface="Wingdings" pitchFamily="2" charset="2"/>
                <a:buChar char="Ø"/>
                <a:defRPr/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Token</a:t>
              </a:r>
            </a:p>
            <a:p>
              <a:pPr>
                <a:buFont typeface="Wingdings" pitchFamily="2" charset="2"/>
                <a:buChar char="Ø"/>
                <a:defRPr/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… …</a:t>
              </a:r>
            </a:p>
            <a:p>
              <a:pPr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256</Words>
  <Application>Microsoft Office PowerPoint</Application>
  <PresentationFormat>全屏显示(16:9)</PresentationFormat>
  <Paragraphs>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编辑模式下的消息处理流程</vt:lpstr>
      <vt:lpstr>开发模式下的消息处理流程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97</cp:revision>
  <dcterms:created xsi:type="dcterms:W3CDTF">2014-10-20T05:47:06Z</dcterms:created>
  <dcterms:modified xsi:type="dcterms:W3CDTF">2015-01-13T13:51:53Z</dcterms:modified>
</cp:coreProperties>
</file>