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2" r:id="rId3"/>
    <p:sldId id="284" r:id="rId4"/>
    <p:sldId id="283" r:id="rId5"/>
    <p:sldId id="259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353" autoAdjust="0"/>
  </p:normalViewPr>
  <p:slideViewPr>
    <p:cSldViewPr>
      <p:cViewPr>
        <p:scale>
          <a:sx n="80" d="100"/>
          <a:sy n="80" d="100"/>
        </p:scale>
        <p:origin x="-1086" y="-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2015/1/15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2015/1/15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78842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微信公众平台开发环境搭建</a:t>
            </a:r>
            <a:endParaRPr lang="en-US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293922" y="2908719"/>
            <a:ext cx="48500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http://blog.csdn.net/lyq8479</a:t>
            </a:r>
          </a:p>
        </p:txBody>
      </p:sp>
      <p:sp>
        <p:nvSpPr>
          <p:cNvPr id="7" name="矩形 6"/>
          <p:cNvSpPr/>
          <p:nvPr/>
        </p:nvSpPr>
        <p:spPr>
          <a:xfrm>
            <a:off x="4373905" y="217510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02480" y="2011420"/>
            <a:ext cx="954107" cy="70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柳峰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6"/>
          <p:cNvSpPr txBox="1"/>
          <p:nvPr/>
        </p:nvSpPr>
        <p:spPr>
          <a:xfrm>
            <a:off x="4286248" y="4515966"/>
            <a:ext cx="208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27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编程语言无关性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微信公众平台开放的接口都是采用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http/https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协议，凡是支持动态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开发的编程语言都能够用于公众平台开发，例如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.NET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Ruby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Node.js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等。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 descr="C:\Users\liufeng\AppData\Roaming\Tencent\Users\58472399\QQ\WinTemp\RichOle\SN{AI5P(%J}FDEQHS$8HG}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292" y="2152340"/>
            <a:ext cx="1071570" cy="1267448"/>
          </a:xfrm>
          <a:prstGeom prst="rect">
            <a:avLst/>
          </a:prstGeom>
          <a:noFill/>
        </p:spPr>
      </p:pic>
      <p:pic>
        <p:nvPicPr>
          <p:cNvPr id="2053" name="Picture 5" descr="http://img1.mydrivers.com/img/20080812/0223232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300" y="2398650"/>
            <a:ext cx="1500198" cy="774828"/>
          </a:xfrm>
          <a:prstGeom prst="rect">
            <a:avLst/>
          </a:prstGeom>
          <a:noFill/>
        </p:spPr>
      </p:pic>
      <p:pic>
        <p:nvPicPr>
          <p:cNvPr id="2055" name="Picture 7" descr="http://photocdn.sohu.com/20081027/Img26027415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4960" y="2214560"/>
            <a:ext cx="1149654" cy="1143008"/>
          </a:xfrm>
          <a:prstGeom prst="rect">
            <a:avLst/>
          </a:prstGeom>
          <a:noFill/>
        </p:spPr>
      </p:pic>
      <p:pic>
        <p:nvPicPr>
          <p:cNvPr id="2058" name="Picture 10" descr="C:\Users\liufeng\AppData\Roaming\Tencent\Users\58472399\QQ\WinTemp\RichOle\6T4%%XQFZYOJG643WA[ML]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66614" y="3571882"/>
            <a:ext cx="1071570" cy="1071570"/>
          </a:xfrm>
          <a:prstGeom prst="rect">
            <a:avLst/>
          </a:prstGeom>
          <a:noFill/>
        </p:spPr>
      </p:pic>
      <p:pic>
        <p:nvPicPr>
          <p:cNvPr id="2061" name="Picture 13" descr="C:\Users\liufeng\AppData\Roaming\Tencent\Users\58472399\QQ\WinTemp\RichOle\]~0@5B){`1Q)VE%1MLSHM)A.png"/>
          <p:cNvPicPr>
            <a:picLocks noChangeAspect="1" noChangeArrowheads="1"/>
          </p:cNvPicPr>
          <p:nvPr/>
        </p:nvPicPr>
        <p:blipFill>
          <a:blip r:embed="rId6"/>
          <a:srcRect r="4490"/>
          <a:stretch>
            <a:fillRect/>
          </a:stretch>
        </p:blipFill>
        <p:spPr bwMode="auto">
          <a:xfrm>
            <a:off x="3323936" y="3815504"/>
            <a:ext cx="2071702" cy="584326"/>
          </a:xfrm>
          <a:prstGeom prst="rect">
            <a:avLst/>
          </a:prstGeom>
          <a:noFill/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5011" y="3607601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右大括号 28"/>
          <p:cNvSpPr/>
          <p:nvPr/>
        </p:nvSpPr>
        <p:spPr>
          <a:xfrm>
            <a:off x="5752828" y="2428874"/>
            <a:ext cx="428628" cy="2000264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65" name="Picture 17" descr="http://pic.58pic.com/58pic/12/25/02/58PIC0S58PIC3jG.jpg"/>
          <p:cNvPicPr>
            <a:picLocks noChangeAspect="1" noChangeArrowheads="1"/>
          </p:cNvPicPr>
          <p:nvPr/>
        </p:nvPicPr>
        <p:blipFill>
          <a:blip r:embed="rId8"/>
          <a:srcRect l="15786" t="17857" r="17914" b="21429"/>
          <a:stretch>
            <a:fillRect/>
          </a:stretch>
        </p:blipFill>
        <p:spPr bwMode="auto">
          <a:xfrm>
            <a:off x="6538646" y="2714626"/>
            <a:ext cx="1676692" cy="13573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公众平台开发的两大阵营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357422" y="2214560"/>
            <a:ext cx="1571636" cy="15111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Java</a:t>
            </a:r>
            <a:endParaRPr lang="zh-CN" altLang="en-US" sz="3600" dirty="0"/>
          </a:p>
        </p:txBody>
      </p:sp>
      <p:sp>
        <p:nvSpPr>
          <p:cNvPr id="13" name="圆角矩形 12"/>
          <p:cNvSpPr/>
          <p:nvPr/>
        </p:nvSpPr>
        <p:spPr>
          <a:xfrm>
            <a:off x="5214942" y="2214560"/>
            <a:ext cx="1571636" cy="15111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PHP</a:t>
            </a:r>
            <a:endParaRPr lang="zh-CN" altLang="en-US" sz="3600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28625" y="1047268"/>
            <a:ext cx="8143875" cy="78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经过两年多的发展，市面上关于微信公众平台的书籍、视频、文章等学习资源主要以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为主。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开发工具准备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418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 Web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开发一样，采用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开发微信公众平台也需要安装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71472" y="1643056"/>
          <a:ext cx="7915278" cy="211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1571636"/>
                <a:gridCol w="5414948"/>
              </a:tblGrid>
              <a:tr h="4822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名称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8730" marR="118730" marT="59364" marB="593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8730" marR="118730" marT="59364" marB="593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下载地址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8730" marR="118730" marT="59364" marB="59364" anchor="ctr"/>
                </a:tc>
              </a:tr>
              <a:tr h="4822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JDK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8730" marR="118730" marT="59364" marB="59364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Java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开发工具包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8730" marR="118730" marT="59364" marB="59364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"/>
                        </a:rPr>
                        <a:t>http://www.oracle.com/technetwork/java/javase/archive-139210.html</a:t>
                      </a:r>
                      <a:endParaRPr lang="en-US" sz="1400" dirty="0" smtClean="0"/>
                    </a:p>
                    <a:p>
                      <a:r>
                        <a:rPr lang="zh-CN" altLang="en-US" sz="14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下载</a:t>
                      </a: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jdk-6u45-windows-x64.exe</a:t>
                      </a:r>
                      <a:endParaRPr lang="en-US" altLang="en-US" sz="1400" b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118730" marR="118730" marT="59364" marB="59364" anchor="ctr"/>
                </a:tc>
              </a:tr>
              <a:tr h="4822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Eclipse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8730" marR="118730" marT="59364" marB="59364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IDE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8730" marR="118730" marT="59364" marB="59364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"/>
                        </a:rPr>
                        <a:t>http://www.eclipse.org/downloads/</a:t>
                      </a:r>
                      <a:endParaRPr lang="en-US" sz="1400" dirty="0" smtClean="0"/>
                    </a:p>
                    <a:p>
                      <a:r>
                        <a:rPr lang="zh-CN" altLang="en-US" sz="14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下载</a:t>
                      </a: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en-US" sz="14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clipse IDE for Java EE Developers</a:t>
                      </a:r>
                    </a:p>
                  </a:txBody>
                  <a:tcPr marL="118730" marR="118730" marT="59364" marB="59364" anchor="ctr"/>
                </a:tc>
              </a:tr>
              <a:tr h="4822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Tomcat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8730" marR="118730" marT="59364" marB="59364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Web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应用服务器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8730" marR="118730" marT="59364" marB="59364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"/>
                        </a:rPr>
                        <a:t>http://tomcat.apache.org/download-60.cgi</a:t>
                      </a:r>
                      <a:endParaRPr lang="en-US" sz="1400" dirty="0" smtClean="0"/>
                    </a:p>
                    <a:p>
                      <a:r>
                        <a:rPr lang="zh-CN" altLang="en-US" sz="14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下载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apache-tomcat-6.0.43.zip</a:t>
                      </a:r>
                      <a:endParaRPr lang="zh-CN" altLang="en-US" sz="1400" b="0" i="0" u="none" strike="no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730" marR="118730" marT="59364" marB="59364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2857502"/>
            <a:ext cx="4785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4061923"/>
            <a:ext cx="47758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762296"/>
            <a:ext cx="42345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本课程由柳峰提供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畅销书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微信公众平台应用开发：方法、技巧与案例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120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253</Words>
  <Application>Microsoft Office PowerPoint</Application>
  <PresentationFormat>全屏显示(16:9)</PresentationFormat>
  <Paragraphs>42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幻灯片 1</vt:lpstr>
      <vt:lpstr>编程语言无关性</vt:lpstr>
      <vt:lpstr>公众平台开发的两大阵营</vt:lpstr>
      <vt:lpstr>开发工具准备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liufeng</cp:lastModifiedBy>
  <cp:revision>111</cp:revision>
  <dcterms:created xsi:type="dcterms:W3CDTF">2014-10-20T05:47:06Z</dcterms:created>
  <dcterms:modified xsi:type="dcterms:W3CDTF">2015-01-15T07:09:33Z</dcterms:modified>
</cp:coreProperties>
</file>