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82" r:id="rId3"/>
    <p:sldId id="283" r:id="rId4"/>
    <p:sldId id="284" r:id="rId5"/>
    <p:sldId id="285" r:id="rId6"/>
    <p:sldId id="287" r:id="rId7"/>
    <p:sldId id="288" r:id="rId8"/>
    <p:sldId id="289" r:id="rId9"/>
    <p:sldId id="290" r:id="rId10"/>
    <p:sldId id="29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87941" autoAdjust="0"/>
  </p:normalViewPr>
  <p:slideViewPr>
    <p:cSldViewPr>
      <p:cViewPr>
        <p:scale>
          <a:sx n="80" d="100"/>
          <a:sy n="80" d="100"/>
        </p:scale>
        <p:origin x="-1092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0780C-7158-4EFB-8A2A-95BDFDB46409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80CB8CF-366C-4DC5-B96E-90577BBCBAC1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硬件成本低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078A6970-D4C1-490D-B909-568A89F5C8A6}" type="parTrans" cxnId="{CFCB6FBE-76BB-4353-982F-57642E8C3127}">
      <dgm:prSet/>
      <dgm:spPr/>
      <dgm:t>
        <a:bodyPr/>
        <a:lstStyle/>
        <a:p>
          <a:endParaRPr lang="zh-CN" altLang="en-US" sz="1600" b="1"/>
        </a:p>
      </dgm:t>
    </dgm:pt>
    <dgm:pt modelId="{735B3DA0-130C-46F6-8255-09313791942E}" type="sibTrans" cxnId="{CFCB6FBE-76BB-4353-982F-57642E8C3127}">
      <dgm:prSet/>
      <dgm:spPr/>
      <dgm:t>
        <a:bodyPr/>
        <a:lstStyle/>
        <a:p>
          <a:endParaRPr lang="zh-CN" altLang="en-US" sz="1600" b="1"/>
        </a:p>
      </dgm:t>
    </dgm:pt>
    <dgm:pt modelId="{DA6BBBDD-BBE3-468C-A693-30DAD6D32379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开发成本低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74DEB7C-ADC2-4D61-A628-C46F4AB8C98C}" type="parTrans" cxnId="{D96BDFF1-B2B8-4DE3-8B4F-C19E74389BC0}">
      <dgm:prSet/>
      <dgm:spPr/>
      <dgm:t>
        <a:bodyPr/>
        <a:lstStyle/>
        <a:p>
          <a:endParaRPr lang="zh-CN" altLang="en-US" sz="1600" b="1"/>
        </a:p>
      </dgm:t>
    </dgm:pt>
    <dgm:pt modelId="{9188C5A3-B73D-49A8-90EB-98A39A0204AF}" type="sibTrans" cxnId="{D96BDFF1-B2B8-4DE3-8B4F-C19E74389BC0}">
      <dgm:prSet/>
      <dgm:spPr/>
      <dgm:t>
        <a:bodyPr/>
        <a:lstStyle/>
        <a:p>
          <a:endParaRPr lang="zh-CN" altLang="en-US" sz="1600" b="1"/>
        </a:p>
      </dgm:t>
    </dgm:pt>
    <dgm:pt modelId="{BE7B0C0A-7811-4B37-8506-DF7DBB1BA651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运维成本低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54539D0-62A3-425D-A94B-A5B39DF574A7}" type="parTrans" cxnId="{209B0259-E63C-49E0-BDFF-654E91509BFB}">
      <dgm:prSet/>
      <dgm:spPr/>
      <dgm:t>
        <a:bodyPr/>
        <a:lstStyle/>
        <a:p>
          <a:endParaRPr lang="zh-CN" altLang="en-US" sz="1600" b="1"/>
        </a:p>
      </dgm:t>
    </dgm:pt>
    <dgm:pt modelId="{9F38DDE3-B3D3-4323-94C1-ABA8234CD907}" type="sibTrans" cxnId="{209B0259-E63C-49E0-BDFF-654E91509BFB}">
      <dgm:prSet/>
      <dgm:spPr/>
      <dgm:t>
        <a:bodyPr/>
        <a:lstStyle/>
        <a:p>
          <a:endParaRPr lang="zh-CN" altLang="en-US" sz="1600" b="1"/>
        </a:p>
      </dgm:t>
    </dgm:pt>
    <dgm:pt modelId="{D967B279-47C8-4D48-9A75-140CB6B7D63E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安全可靠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9DBBDCE6-376B-4306-A8B5-8F7244C6C770}" type="parTrans" cxnId="{49D9145A-2DFE-4D01-BC83-02DF069C0784}">
      <dgm:prSet/>
      <dgm:spPr/>
      <dgm:t>
        <a:bodyPr/>
        <a:lstStyle/>
        <a:p>
          <a:endParaRPr lang="zh-CN" altLang="en-US" sz="1600" b="1"/>
        </a:p>
      </dgm:t>
    </dgm:pt>
    <dgm:pt modelId="{3D000398-4ACE-4F65-8D10-DEF47B3497A5}" type="sibTrans" cxnId="{49D9145A-2DFE-4D01-BC83-02DF069C0784}">
      <dgm:prSet/>
      <dgm:spPr/>
      <dgm:t>
        <a:bodyPr/>
        <a:lstStyle/>
        <a:p>
          <a:endParaRPr lang="zh-CN" altLang="en-US" sz="1600" b="1"/>
        </a:p>
      </dgm:t>
    </dgm:pt>
    <dgm:pt modelId="{C3ADAB20-7486-48CA-B146-069A92A6AB7E}" type="pres">
      <dgm:prSet presAssocID="{1AA0780C-7158-4EFB-8A2A-95BDFDB4640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29A73C-76EF-47B7-8913-9F2905B0144B}" type="pres">
      <dgm:prSet presAssocID="{1AA0780C-7158-4EFB-8A2A-95BDFDB46409}" presName="diamond" presStyleLbl="bgShp" presStyleIdx="0" presStyleCnt="1"/>
      <dgm:spPr/>
    </dgm:pt>
    <dgm:pt modelId="{CB82A797-2889-41D2-88DD-2AAD26735474}" type="pres">
      <dgm:prSet presAssocID="{1AA0780C-7158-4EFB-8A2A-95BDFDB4640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4B6F6-7EA3-467E-9A0B-42100216ED56}" type="pres">
      <dgm:prSet presAssocID="{1AA0780C-7158-4EFB-8A2A-95BDFDB4640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249458-50D3-4A66-90D0-250775668396}" type="pres">
      <dgm:prSet presAssocID="{1AA0780C-7158-4EFB-8A2A-95BDFDB4640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901023-9525-4CD8-B396-FE6567020A3A}" type="pres">
      <dgm:prSet presAssocID="{1AA0780C-7158-4EFB-8A2A-95BDFDB4640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1986AC-85A9-4790-B0C7-30448036366E}" type="presOf" srcId="{BE7B0C0A-7811-4B37-8506-DF7DBB1BA651}" destId="{1D249458-50D3-4A66-90D0-250775668396}" srcOrd="0" destOrd="0" presId="urn:microsoft.com/office/officeart/2005/8/layout/matrix3"/>
    <dgm:cxn modelId="{EEFCD7FC-3FB2-496A-8D89-958E511E4928}" type="presOf" srcId="{1AA0780C-7158-4EFB-8A2A-95BDFDB46409}" destId="{C3ADAB20-7486-48CA-B146-069A92A6AB7E}" srcOrd="0" destOrd="0" presId="urn:microsoft.com/office/officeart/2005/8/layout/matrix3"/>
    <dgm:cxn modelId="{49D9145A-2DFE-4D01-BC83-02DF069C0784}" srcId="{1AA0780C-7158-4EFB-8A2A-95BDFDB46409}" destId="{D967B279-47C8-4D48-9A75-140CB6B7D63E}" srcOrd="3" destOrd="0" parTransId="{9DBBDCE6-376B-4306-A8B5-8F7244C6C770}" sibTransId="{3D000398-4ACE-4F65-8D10-DEF47B3497A5}"/>
    <dgm:cxn modelId="{CFCB6FBE-76BB-4353-982F-57642E8C3127}" srcId="{1AA0780C-7158-4EFB-8A2A-95BDFDB46409}" destId="{B80CB8CF-366C-4DC5-B96E-90577BBCBAC1}" srcOrd="0" destOrd="0" parTransId="{078A6970-D4C1-490D-B909-568A89F5C8A6}" sibTransId="{735B3DA0-130C-46F6-8255-09313791942E}"/>
    <dgm:cxn modelId="{D96BDFF1-B2B8-4DE3-8B4F-C19E74389BC0}" srcId="{1AA0780C-7158-4EFB-8A2A-95BDFDB46409}" destId="{DA6BBBDD-BBE3-468C-A693-30DAD6D32379}" srcOrd="1" destOrd="0" parTransId="{874DEB7C-ADC2-4D61-A628-C46F4AB8C98C}" sibTransId="{9188C5A3-B73D-49A8-90EB-98A39A0204AF}"/>
    <dgm:cxn modelId="{EDD2B070-A30D-4FA1-AB2C-398FA93B20E0}" type="presOf" srcId="{DA6BBBDD-BBE3-468C-A693-30DAD6D32379}" destId="{A664B6F6-7EA3-467E-9A0B-42100216ED56}" srcOrd="0" destOrd="0" presId="urn:microsoft.com/office/officeart/2005/8/layout/matrix3"/>
    <dgm:cxn modelId="{209B0259-E63C-49E0-BDFF-654E91509BFB}" srcId="{1AA0780C-7158-4EFB-8A2A-95BDFDB46409}" destId="{BE7B0C0A-7811-4B37-8506-DF7DBB1BA651}" srcOrd="2" destOrd="0" parTransId="{854539D0-62A3-425D-A94B-A5B39DF574A7}" sibTransId="{9F38DDE3-B3D3-4323-94C1-ABA8234CD907}"/>
    <dgm:cxn modelId="{43FA06BF-392D-410E-A5FE-0C9ED4D4D11B}" type="presOf" srcId="{D967B279-47C8-4D48-9A75-140CB6B7D63E}" destId="{51901023-9525-4CD8-B396-FE6567020A3A}" srcOrd="0" destOrd="0" presId="urn:microsoft.com/office/officeart/2005/8/layout/matrix3"/>
    <dgm:cxn modelId="{601B1D52-0874-461E-AC92-432A0F24A7A1}" type="presOf" srcId="{B80CB8CF-366C-4DC5-B96E-90577BBCBAC1}" destId="{CB82A797-2889-41D2-88DD-2AAD26735474}" srcOrd="0" destOrd="0" presId="urn:microsoft.com/office/officeart/2005/8/layout/matrix3"/>
    <dgm:cxn modelId="{70919E53-2511-42CE-BEB4-1BA9A333F00E}" type="presParOf" srcId="{C3ADAB20-7486-48CA-B146-069A92A6AB7E}" destId="{6029A73C-76EF-47B7-8913-9F2905B0144B}" srcOrd="0" destOrd="0" presId="urn:microsoft.com/office/officeart/2005/8/layout/matrix3"/>
    <dgm:cxn modelId="{58F01509-45F9-453F-A690-C9BD991062B4}" type="presParOf" srcId="{C3ADAB20-7486-48CA-B146-069A92A6AB7E}" destId="{CB82A797-2889-41D2-88DD-2AAD26735474}" srcOrd="1" destOrd="0" presId="urn:microsoft.com/office/officeart/2005/8/layout/matrix3"/>
    <dgm:cxn modelId="{42644C20-7C47-439F-AF6A-5428789A3365}" type="presParOf" srcId="{C3ADAB20-7486-48CA-B146-069A92A6AB7E}" destId="{A664B6F6-7EA3-467E-9A0B-42100216ED56}" srcOrd="2" destOrd="0" presId="urn:microsoft.com/office/officeart/2005/8/layout/matrix3"/>
    <dgm:cxn modelId="{EC19F508-8BE3-421B-ACC6-55A2365FBBCC}" type="presParOf" srcId="{C3ADAB20-7486-48CA-B146-069A92A6AB7E}" destId="{1D249458-50D3-4A66-90D0-250775668396}" srcOrd="3" destOrd="0" presId="urn:microsoft.com/office/officeart/2005/8/layout/matrix3"/>
    <dgm:cxn modelId="{243DF262-1F36-4170-A722-17FCFCE0ED4A}" type="presParOf" srcId="{C3ADAB20-7486-48CA-B146-069A92A6AB7E}" destId="{51901023-9525-4CD8-B396-FE6567020A3A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SAE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08719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6"/>
          <p:cNvSpPr txBox="1"/>
          <p:nvPr/>
        </p:nvSpPr>
        <p:spPr>
          <a:xfrm>
            <a:off x="4286248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Sina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 App Engine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）是一个简单高效的分布式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服务开发、运行平台，它是新浪研发中心于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日正式推出国内首个公有云计算平台。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00246"/>
            <a:ext cx="5133983" cy="291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提供的服务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 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种语言，并为开发者提供了一系列功能和服务，例如</a:t>
            </a:r>
            <a:r>
              <a:rPr lang="x-none" altLang="zh-CN" sz="1600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、代码加密、数据库慢查询分析、</a:t>
            </a:r>
            <a:r>
              <a:rPr lang="x-none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x-none" altLang="zh-CN" sz="1600" dirty="0" smtClean="0">
                <a:latin typeface="微软雅黑" pitchFamily="34" charset="-122"/>
                <a:ea typeface="微软雅黑" pitchFamily="34" charset="-122"/>
              </a:rPr>
              <a:t>Mail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、分词服务、云存储等。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7" y="1950369"/>
            <a:ext cx="7258073" cy="2621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952628" y="1357304"/>
          <a:ext cx="4976826" cy="331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4414" y="203198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无需预先购买设备而承担更大的投入风险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84" y="2031982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提供数据库、缓存、任务调度等多种服务供开发者使用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343758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开发者无需关心硬件维护、服务监控、数据容灾等操作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7884" y="3317866"/>
            <a:ext cx="278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性能分析、前端防攻击、代码检查等功能，</a:t>
            </a:r>
            <a:r>
              <a:rPr lang="en-US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上的所有应用均为多机房容灾部署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上部署应用</a:t>
            </a:r>
          </a:p>
        </p:txBody>
      </p:sp>
      <p:grpSp>
        <p:nvGrpSpPr>
          <p:cNvPr id="20" name="组合 14"/>
          <p:cNvGrpSpPr>
            <a:grpSpLocks/>
          </p:cNvGrpSpPr>
          <p:nvPr/>
        </p:nvGrpSpPr>
        <p:grpSpPr bwMode="auto">
          <a:xfrm rot="16200000">
            <a:off x="2762673" y="2516066"/>
            <a:ext cx="796853" cy="600399"/>
            <a:chOff x="0" y="0"/>
            <a:chExt cx="722" cy="544"/>
          </a:xfrm>
        </p:grpSpPr>
        <p:sp>
          <p:nvSpPr>
            <p:cNvPr id="27" name="自选图形 15"/>
            <p:cNvSpPr>
              <a:spLocks noChangeArrowheads="1"/>
            </p:cNvSpPr>
            <p:nvPr/>
          </p:nvSpPr>
          <p:spPr bwMode="auto">
            <a:xfrm>
              <a:off x="0" y="0"/>
              <a:ext cx="722" cy="544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自选图形 16"/>
            <p:cNvSpPr>
              <a:spLocks noChangeArrowheads="1"/>
            </p:cNvSpPr>
            <p:nvPr/>
          </p:nvSpPr>
          <p:spPr bwMode="auto">
            <a:xfrm>
              <a:off x="79" y="70"/>
              <a:ext cx="564" cy="386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1">
                    <a:alpha val="4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17"/>
          <p:cNvGrpSpPr>
            <a:grpSpLocks/>
          </p:cNvGrpSpPr>
          <p:nvPr/>
        </p:nvGrpSpPr>
        <p:grpSpPr bwMode="auto">
          <a:xfrm rot="16200000">
            <a:off x="5584474" y="2516067"/>
            <a:ext cx="796852" cy="600398"/>
            <a:chOff x="0" y="0"/>
            <a:chExt cx="722" cy="544"/>
          </a:xfrm>
        </p:grpSpPr>
        <p:sp>
          <p:nvSpPr>
            <p:cNvPr id="25" name="自选图形 18"/>
            <p:cNvSpPr>
              <a:spLocks noChangeArrowheads="1"/>
            </p:cNvSpPr>
            <p:nvPr/>
          </p:nvSpPr>
          <p:spPr bwMode="auto">
            <a:xfrm>
              <a:off x="0" y="0"/>
              <a:ext cx="722" cy="544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自选图形 19"/>
            <p:cNvSpPr>
              <a:spLocks noChangeArrowheads="1"/>
            </p:cNvSpPr>
            <p:nvPr/>
          </p:nvSpPr>
          <p:spPr bwMode="auto">
            <a:xfrm>
              <a:off x="79" y="70"/>
              <a:ext cx="564" cy="386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1">
                    <a:alpha val="4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928662" y="2000246"/>
            <a:ext cx="1643074" cy="16430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注册账号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50463" y="2000246"/>
            <a:ext cx="1643074" cy="16430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创建应用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72264" y="2000246"/>
            <a:ext cx="1643074" cy="16430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部署应用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注册账号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不支持独立的账号注册，只能通过新浪微博账号登录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617" y="1769843"/>
            <a:ext cx="4481523" cy="308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创建应用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6"/>
            <a:ext cx="4345208" cy="2860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3292" y="1857370"/>
            <a:ext cx="4740827" cy="2643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部署应用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753" y="1167383"/>
            <a:ext cx="6055643" cy="1363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6753" y="2667581"/>
            <a:ext cx="6048391" cy="2190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88127" y="1453135"/>
            <a:ext cx="40011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创建版本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88149" y="3381961"/>
            <a:ext cx="400110" cy="96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的计费方式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所付仅所用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的计费模式，依据资源使用量计费。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使用云豆作为计价单位，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元等于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云豆。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0246"/>
            <a:ext cx="772503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500063" y="3714758"/>
            <a:ext cx="814387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①注册账号可获得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云豆，通过实名认证可获得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云豆，通过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开发者认证每月都可获得一定数量的云豆。②节省云豆的方法：在开发测试期间，如果不使用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，可以将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关闭，就不会消耗云豆了。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420</Words>
  <Application>Microsoft Office PowerPoint</Application>
  <PresentationFormat>全屏显示(16:9)</PresentationFormat>
  <Paragraphs>46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SAE简介</vt:lpstr>
      <vt:lpstr>SAE提供的服务</vt:lpstr>
      <vt:lpstr>SAE的优势</vt:lpstr>
      <vt:lpstr>在SAE上部署应用</vt:lpstr>
      <vt:lpstr>注册账号</vt:lpstr>
      <vt:lpstr>创建应用</vt:lpstr>
      <vt:lpstr>部署应用</vt:lpstr>
      <vt:lpstr>SAE的计费方式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134</cp:revision>
  <dcterms:created xsi:type="dcterms:W3CDTF">2014-10-20T05:47:06Z</dcterms:created>
  <dcterms:modified xsi:type="dcterms:W3CDTF">2015-01-15T16:15:15Z</dcterms:modified>
</cp:coreProperties>
</file>