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82" r:id="rId3"/>
    <p:sldId id="283" r:id="rId4"/>
    <p:sldId id="284" r:id="rId5"/>
    <p:sldId id="287" r:id="rId6"/>
    <p:sldId id="286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941" autoAdjust="0"/>
  </p:normalViewPr>
  <p:slideViewPr>
    <p:cSldViewPr>
      <p:cViewPr>
        <p:scale>
          <a:sx n="80" d="100"/>
          <a:sy n="80" d="100"/>
        </p:scale>
        <p:origin x="-108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ourceforge.net/projects/dom4j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dom4j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08719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6"/>
          <p:cNvSpPr txBox="1"/>
          <p:nvPr/>
        </p:nvSpPr>
        <p:spPr>
          <a:xfrm>
            <a:off x="4286248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dom4j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是一个非常优秀的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 XML 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，它有着性能优异、功能强大、易于使用等特点。在微信公众平台开发中，将使用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解析微信服务器发送的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的下载地址</a:t>
            </a:r>
            <a:r>
              <a:rPr lang="en-US" sz="1600" dirty="0" smtClean="0">
                <a:hlinkClick r:id="rId2"/>
              </a:rPr>
              <a:t>http://sourceforge.net/projects/dom4j/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63" y="2524133"/>
            <a:ext cx="6086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---document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5984" y="1965796"/>
            <a:ext cx="464347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通过</a:t>
            </a:r>
            <a:r>
              <a:rPr lang="en-US" altLang="zh-CN" sz="1400" dirty="0" smtClean="0">
                <a:solidFill>
                  <a:srgbClr val="00B050"/>
                </a:solidFill>
              </a:rPr>
              <a:t>IO</a:t>
            </a:r>
            <a:r>
              <a:rPr lang="zh-CN" altLang="en-US" sz="1400" dirty="0" smtClean="0">
                <a:solidFill>
                  <a:srgbClr val="00B050"/>
                </a:solidFill>
              </a:rPr>
              <a:t>获得</a:t>
            </a:r>
            <a:r>
              <a:rPr lang="en-US" altLang="zh-CN" sz="1400" dirty="0" smtClean="0">
                <a:solidFill>
                  <a:srgbClr val="00B050"/>
                </a:solidFill>
              </a:rPr>
              <a:t>Document</a:t>
            </a:r>
          </a:p>
          <a:p>
            <a:r>
              <a:rPr lang="en-US" altLang="zh-CN" sz="1400" dirty="0" err="1" smtClean="0"/>
              <a:t>SAXReader</a:t>
            </a:r>
            <a:r>
              <a:rPr lang="en-US" altLang="zh-CN" sz="1400" dirty="0" smtClean="0"/>
              <a:t> reader = new </a:t>
            </a:r>
            <a:r>
              <a:rPr lang="en-US" altLang="zh-CN" sz="1400" dirty="0" err="1" smtClean="0"/>
              <a:t>SAXReader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Document doc1 = </a:t>
            </a:r>
            <a:r>
              <a:rPr lang="en-US" altLang="zh-CN" sz="1400" dirty="0" err="1" smtClean="0"/>
              <a:t>reader.read</a:t>
            </a:r>
            <a:r>
              <a:rPr lang="en-US" altLang="zh-CN" sz="1400" dirty="0" smtClean="0"/>
              <a:t>(new File("person.xml"));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通过</a:t>
            </a:r>
            <a:r>
              <a:rPr lang="en-US" altLang="zh-CN" sz="1400" dirty="0" smtClean="0">
                <a:solidFill>
                  <a:srgbClr val="00B050"/>
                </a:solidFill>
              </a:rPr>
              <a:t>xml</a:t>
            </a:r>
            <a:r>
              <a:rPr lang="zh-CN" altLang="en-US" sz="1400" dirty="0" smtClean="0">
                <a:solidFill>
                  <a:srgbClr val="00B050"/>
                </a:solidFill>
              </a:rPr>
              <a:t>字符串获得</a:t>
            </a:r>
            <a:r>
              <a:rPr lang="en-US" altLang="zh-CN" sz="1400" dirty="0" smtClean="0">
                <a:solidFill>
                  <a:srgbClr val="00B050"/>
                </a:solidFill>
              </a:rPr>
              <a:t>Document</a:t>
            </a:r>
          </a:p>
          <a:p>
            <a:r>
              <a:rPr lang="en-US" altLang="zh-CN" sz="1400" dirty="0" smtClean="0"/>
              <a:t>String xml = "&lt;person&gt;&lt;name&gt;</a:t>
            </a:r>
            <a:r>
              <a:rPr lang="zh-CN" altLang="en-US" sz="1400" dirty="0" smtClean="0"/>
              <a:t>柳峰</a:t>
            </a:r>
            <a:r>
              <a:rPr lang="en-US" altLang="zh-CN" sz="1400" dirty="0" smtClean="0"/>
              <a:t>&lt;/name&gt;&lt;/person&gt;";</a:t>
            </a:r>
          </a:p>
          <a:p>
            <a:r>
              <a:rPr lang="en-US" altLang="zh-CN" sz="1400" dirty="0" smtClean="0"/>
              <a:t>Document doc2 = </a:t>
            </a:r>
            <a:r>
              <a:rPr lang="en-US" altLang="zh-CN" sz="1400" dirty="0" err="1" smtClean="0"/>
              <a:t>DocumentHelper.</a:t>
            </a:r>
            <a:r>
              <a:rPr lang="en-US" altLang="zh-CN" sz="1400" i="1" dirty="0" err="1" smtClean="0"/>
              <a:t>parseText</a:t>
            </a:r>
            <a:r>
              <a:rPr lang="en-US" altLang="zh-CN" sz="1400" i="1" dirty="0" smtClean="0"/>
              <a:t>(xml);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主动创建</a:t>
            </a:r>
            <a:r>
              <a:rPr lang="en-US" altLang="zh-CN" sz="1400" dirty="0" smtClean="0">
                <a:solidFill>
                  <a:srgbClr val="00B050"/>
                </a:solidFill>
              </a:rPr>
              <a:t>Document</a:t>
            </a:r>
          </a:p>
          <a:p>
            <a:r>
              <a:rPr lang="en-US" altLang="zh-CN" sz="1400" dirty="0" smtClean="0"/>
              <a:t>Document doc3 = </a:t>
            </a:r>
            <a:r>
              <a:rPr lang="en-US" altLang="zh-CN" sz="1400" dirty="0" err="1" smtClean="0"/>
              <a:t>DocumentHelper.</a:t>
            </a:r>
            <a:r>
              <a:rPr lang="en-US" altLang="zh-CN" sz="1400" i="1" dirty="0" err="1" smtClean="0"/>
              <a:t>createDocument</a:t>
            </a:r>
            <a:r>
              <a:rPr lang="en-US" altLang="zh-CN" sz="1400" i="1" dirty="0" smtClean="0"/>
              <a:t>();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创建根节点</a:t>
            </a:r>
          </a:p>
          <a:p>
            <a:r>
              <a:rPr lang="en-US" altLang="zh-CN" sz="1400" dirty="0" smtClean="0"/>
              <a:t>Element </a:t>
            </a:r>
            <a:r>
              <a:rPr lang="en-US" altLang="zh-CN" sz="1400" dirty="0" err="1" smtClean="0"/>
              <a:t>rootElement</a:t>
            </a:r>
            <a:r>
              <a:rPr lang="en-US" altLang="zh-CN" sz="1400" dirty="0" smtClean="0"/>
              <a:t> = doc3.addElement("person");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dom4j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时，它会一次性将整个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文档载入内存中，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对象就代表整个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---Element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1214428"/>
            <a:ext cx="807249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获取文档根节点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Element root = </a:t>
            </a:r>
            <a:r>
              <a:rPr lang="en-US" altLang="zh-CN" sz="1400" dirty="0" err="1" smtClean="0"/>
              <a:t>document.getRootElement</a:t>
            </a:r>
            <a:r>
              <a:rPr lang="en-US" altLang="zh-CN" sz="1400" dirty="0" smtClean="0"/>
              <a:t>();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得到根节点的所有子节点</a:t>
            </a:r>
          </a:p>
          <a:p>
            <a:r>
              <a:rPr lang="en-US" sz="1400" dirty="0" smtClean="0"/>
              <a:t>List&lt;Element&gt; </a:t>
            </a:r>
            <a:r>
              <a:rPr lang="en-US" sz="1400" dirty="0" err="1" smtClean="0"/>
              <a:t>elementList</a:t>
            </a:r>
            <a:r>
              <a:rPr lang="en-US" sz="1400" dirty="0" smtClean="0"/>
              <a:t> = </a:t>
            </a:r>
            <a:r>
              <a:rPr lang="en-US" sz="1400" dirty="0" err="1" smtClean="0"/>
              <a:t>root.elements</a:t>
            </a:r>
            <a:r>
              <a:rPr lang="en-US" sz="1400" dirty="0" smtClean="0"/>
              <a:t>();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获取节点的属性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sz="1400" dirty="0" smtClean="0"/>
              <a:t>Attribute </a:t>
            </a:r>
            <a:r>
              <a:rPr lang="en-US" sz="1400" dirty="0" err="1" smtClean="0"/>
              <a:t>attribute</a:t>
            </a:r>
            <a:r>
              <a:rPr lang="en-US" sz="1400" dirty="0" smtClean="0"/>
              <a:t> = </a:t>
            </a:r>
            <a:r>
              <a:rPr lang="en-US" sz="1400" dirty="0" err="1" smtClean="0"/>
              <a:t>root.attribute</a:t>
            </a:r>
            <a:r>
              <a:rPr lang="en-US" sz="1400" dirty="0" smtClean="0"/>
              <a:t>("id"); 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获取节点名称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String name = </a:t>
            </a:r>
            <a:r>
              <a:rPr lang="en-US" altLang="zh-CN" sz="1400" dirty="0" err="1" smtClean="0"/>
              <a:t>element.getName</a:t>
            </a:r>
            <a:r>
              <a:rPr lang="en-US" altLang="zh-CN" sz="1400" dirty="0" smtClean="0"/>
              <a:t>();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获取节点值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String text = </a:t>
            </a:r>
            <a:r>
              <a:rPr lang="en-US" altLang="zh-CN" sz="1400" dirty="0" err="1" smtClean="0"/>
              <a:t>element.getText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String text = </a:t>
            </a:r>
            <a:r>
              <a:rPr lang="en-US" altLang="zh-CN" sz="1400" dirty="0" err="1" smtClean="0"/>
              <a:t>element.getTextTrim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String text = </a:t>
            </a:r>
            <a:r>
              <a:rPr lang="en-US" altLang="zh-CN" sz="1400" dirty="0" err="1" smtClean="0"/>
              <a:t>element.getStringValue</a:t>
            </a:r>
            <a:r>
              <a:rPr lang="en-US" altLang="zh-CN" sz="1400" dirty="0" smtClean="0"/>
              <a:t>();</a:t>
            </a:r>
            <a:endParaRPr lang="zh-CN" altLang="en-US" sz="14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3915" y="2214560"/>
            <a:ext cx="4067175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递归解析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28662" y="1608606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smtClean="0"/>
              <a:t>xml&gt;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ToUserName</a:t>
            </a:r>
            <a:r>
              <a:rPr lang="en-US" altLang="zh-CN" sz="1400" dirty="0" smtClean="0"/>
              <a:t>&gt;&lt;![CDATA[gh_e136c6e50636]]&gt;&lt;/</a:t>
            </a:r>
            <a:r>
              <a:rPr lang="en-US" altLang="zh-CN" sz="1400" dirty="0" err="1" smtClean="0"/>
              <a:t>ToUserName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FromUserName</a:t>
            </a:r>
            <a:r>
              <a:rPr lang="en-US" altLang="zh-CN" sz="1400" dirty="0" smtClean="0"/>
              <a:t>&gt;&lt;![CDATA[oMgHVjngRipVsoxg6TuX3vz6glDg]]&gt;&lt;/</a:t>
            </a:r>
            <a:r>
              <a:rPr lang="en-US" altLang="zh-CN" sz="1400" dirty="0" err="1" smtClean="0"/>
              <a:t>FromUserName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CreateTime</a:t>
            </a:r>
            <a:r>
              <a:rPr lang="en-US" altLang="zh-CN" sz="1400" dirty="0" smtClean="0"/>
              <a:t>&gt;1408090502&lt;/</a:t>
            </a:r>
            <a:r>
              <a:rPr lang="en-US" altLang="zh-CN" sz="1400" dirty="0" err="1" smtClean="0"/>
              <a:t>CreateTime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MsgType</a:t>
            </a:r>
            <a:r>
              <a:rPr lang="en-US" altLang="zh-CN" sz="1400" dirty="0" smtClean="0"/>
              <a:t>&gt;&lt;![CDATA[event]]&gt;&lt;/</a:t>
            </a:r>
            <a:r>
              <a:rPr lang="en-US" altLang="zh-CN" sz="1400" dirty="0" err="1" smtClean="0"/>
              <a:t>MsgType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smtClean="0"/>
              <a:t>Event&gt;&lt;![CDATA[</a:t>
            </a:r>
            <a:r>
              <a:rPr lang="en-US" altLang="zh-CN" sz="1400" dirty="0" err="1" smtClean="0"/>
              <a:t>scancode_push</a:t>
            </a:r>
            <a:r>
              <a:rPr lang="en-US" altLang="zh-CN" sz="1400" dirty="0" smtClean="0"/>
              <a:t>]]&gt;&lt;/Event&gt;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EventKey</a:t>
            </a:r>
            <a:r>
              <a:rPr lang="en-US" altLang="zh-CN" sz="1400" dirty="0" smtClean="0"/>
              <a:t>&gt;&lt;![CDATA[6]]&gt;&lt;/</a:t>
            </a:r>
            <a:r>
              <a:rPr lang="en-US" altLang="zh-CN" sz="1400" dirty="0" err="1" smtClean="0"/>
              <a:t>EventKey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&lt;</a:t>
            </a:r>
            <a:r>
              <a:rPr lang="en-US" altLang="zh-CN" sz="1400" dirty="0" err="1" smtClean="0"/>
              <a:t>ScanCodeInfo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	&lt;</a:t>
            </a:r>
            <a:r>
              <a:rPr lang="en-US" altLang="zh-CN" sz="1400" dirty="0" err="1" smtClean="0"/>
              <a:t>ScanType</a:t>
            </a:r>
            <a:r>
              <a:rPr lang="en-US" altLang="zh-CN" sz="1400" dirty="0" smtClean="0"/>
              <a:t>&gt;&lt;![CDATA[</a:t>
            </a:r>
            <a:r>
              <a:rPr lang="en-US" altLang="zh-CN" sz="1400" dirty="0" err="1" smtClean="0"/>
              <a:t>qrcode</a:t>
            </a:r>
            <a:r>
              <a:rPr lang="en-US" altLang="zh-CN" sz="1400" dirty="0" smtClean="0"/>
              <a:t>]]&gt;&lt;/</a:t>
            </a:r>
            <a:r>
              <a:rPr lang="en-US" altLang="zh-CN" sz="1400" dirty="0" err="1" smtClean="0"/>
              <a:t>ScanType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	&lt;</a:t>
            </a:r>
            <a:r>
              <a:rPr lang="en-US" altLang="zh-CN" sz="1400" dirty="0" err="1" smtClean="0"/>
              <a:t>ScanResult</a:t>
            </a:r>
            <a:r>
              <a:rPr lang="en-US" altLang="zh-CN" sz="1400" dirty="0" smtClean="0"/>
              <a:t>&gt;&lt;![CDATA[1]]&gt;&lt;/</a:t>
            </a:r>
            <a:r>
              <a:rPr lang="en-US" altLang="zh-CN" sz="1400" dirty="0" err="1" smtClean="0"/>
              <a:t>ScanResult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	&lt;/</a:t>
            </a:r>
            <a:r>
              <a:rPr lang="en-US" altLang="zh-CN" sz="1400" dirty="0" err="1" smtClean="0"/>
              <a:t>ScanCodeInfo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&lt;/xml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点击类型为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scancode_push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的菜单扫码后，微信服务器会推送如下格式的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299</Words>
  <Application>Microsoft Office PowerPoint</Application>
  <PresentationFormat>全屏显示(16:9)</PresentationFormat>
  <Paragraphs>68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幻灯片 1</vt:lpstr>
      <vt:lpstr>dom4j简介</vt:lpstr>
      <vt:lpstr>API的使用---document</vt:lpstr>
      <vt:lpstr>API的使用---Element</vt:lpstr>
      <vt:lpstr>递归解析XML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153</cp:revision>
  <dcterms:created xsi:type="dcterms:W3CDTF">2014-10-20T05:47:06Z</dcterms:created>
  <dcterms:modified xsi:type="dcterms:W3CDTF">2015-01-17T04:51:35Z</dcterms:modified>
</cp:coreProperties>
</file>