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3" r:id="rId4"/>
    <p:sldId id="285" r:id="rId5"/>
    <p:sldId id="284" r:id="rId6"/>
    <p:sldId id="2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158" autoAdjust="0"/>
  </p:normalViewPr>
  <p:slideViewPr>
    <p:cSldViewPr>
      <p:cViewPr>
        <p:scale>
          <a:sx n="80" d="100"/>
          <a:sy n="80" d="100"/>
        </p:scale>
        <p:origin x="-108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xstream.codehaus.org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XStream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XStream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116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XStream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是一款开源的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类库，能够实现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对象之间的转换。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XStream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的使用非常简单，不需要预先生成相关的辅助类，也不需要依赖于任何映射文件，它还有着很强的扩展功能。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XStream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的下载地址</a:t>
            </a:r>
            <a:r>
              <a:rPr lang="en-US" altLang="en-US" sz="1600" dirty="0" smtClean="0">
                <a:hlinkClick r:id="rId2"/>
              </a:rPr>
              <a:t>http://xstream.codehaus.org/download.html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305600"/>
            <a:ext cx="4500594" cy="255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XStream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的基本使用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0034" y="1965796"/>
            <a:ext cx="807249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XStream</a:t>
            </a:r>
            <a:r>
              <a:rPr lang="zh-CN" altLang="en-US" sz="1400" dirty="0" smtClean="0">
                <a:solidFill>
                  <a:srgbClr val="00B050"/>
                </a:solidFill>
              </a:rPr>
              <a:t>初始化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en-US" altLang="zh-CN" sz="1400" dirty="0" err="1" smtClean="0"/>
              <a:t>XStream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xstream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= new </a:t>
            </a:r>
            <a:r>
              <a:rPr lang="en-US" altLang="zh-CN" sz="1400" dirty="0" err="1" smtClean="0"/>
              <a:t>XStream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err="1" smtClean="0"/>
              <a:t>XStream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xstream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= new </a:t>
            </a:r>
            <a:r>
              <a:rPr lang="en-US" altLang="zh-CN" sz="1400" dirty="0" err="1" smtClean="0"/>
              <a:t>XStream</a:t>
            </a:r>
            <a:r>
              <a:rPr lang="en-US" altLang="zh-CN" sz="1400" dirty="0" smtClean="0"/>
              <a:t>(new </a:t>
            </a:r>
            <a:r>
              <a:rPr lang="en-US" altLang="zh-CN" sz="1400" dirty="0" err="1" smtClean="0"/>
              <a:t>DomDriver</a:t>
            </a:r>
            <a:r>
              <a:rPr lang="en-US" altLang="zh-CN" sz="1400" dirty="0" smtClean="0"/>
              <a:t>());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设置别名（可选）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en-US" altLang="zh-CN" sz="1400" dirty="0" err="1" smtClean="0"/>
              <a:t>xstream.alias</a:t>
            </a:r>
            <a:r>
              <a:rPr lang="en-US" altLang="zh-CN" sz="1400" dirty="0" smtClean="0"/>
              <a:t>("person", </a:t>
            </a:r>
            <a:r>
              <a:rPr lang="en-US" altLang="zh-CN" sz="1400" dirty="0" err="1" smtClean="0"/>
              <a:t>Person.class</a:t>
            </a:r>
            <a:r>
              <a:rPr lang="en-US" altLang="zh-CN" sz="1400" dirty="0" smtClean="0"/>
              <a:t>);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将</a:t>
            </a:r>
            <a:r>
              <a:rPr lang="en-US" altLang="zh-CN" sz="1400" dirty="0" smtClean="0">
                <a:solidFill>
                  <a:srgbClr val="00B050"/>
                </a:solidFill>
              </a:rPr>
              <a:t>Java</a:t>
            </a:r>
            <a:r>
              <a:rPr lang="zh-CN" altLang="en-US" sz="1400" dirty="0" smtClean="0">
                <a:solidFill>
                  <a:srgbClr val="00B050"/>
                </a:solidFill>
              </a:rPr>
              <a:t>对象转换为</a:t>
            </a:r>
            <a:r>
              <a:rPr lang="en-US" altLang="zh-CN" sz="1400" dirty="0" smtClean="0">
                <a:solidFill>
                  <a:srgbClr val="00B050"/>
                </a:solidFill>
              </a:rPr>
              <a:t>XML</a:t>
            </a:r>
          </a:p>
          <a:p>
            <a:r>
              <a:rPr lang="en-US" altLang="zh-CN" sz="1400" dirty="0" err="1" smtClean="0"/>
              <a:t>xstream.toXML</a:t>
            </a:r>
            <a:r>
              <a:rPr lang="en-US" altLang="zh-CN" sz="1400" dirty="0" smtClean="0"/>
              <a:t>(person);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将</a:t>
            </a:r>
            <a:r>
              <a:rPr lang="en-US" altLang="zh-CN" sz="1400" dirty="0" smtClean="0">
                <a:solidFill>
                  <a:srgbClr val="00B050"/>
                </a:solidFill>
              </a:rPr>
              <a:t>XML</a:t>
            </a:r>
            <a:r>
              <a:rPr lang="zh-CN" altLang="en-US" sz="1400" dirty="0" smtClean="0">
                <a:solidFill>
                  <a:srgbClr val="00B050"/>
                </a:solidFill>
              </a:rPr>
              <a:t>转换为</a:t>
            </a:r>
            <a:r>
              <a:rPr lang="en-US" altLang="zh-CN" sz="1400" dirty="0" smtClean="0">
                <a:solidFill>
                  <a:srgbClr val="00B050"/>
                </a:solidFill>
              </a:rPr>
              <a:t>Java</a:t>
            </a:r>
            <a:r>
              <a:rPr lang="zh-CN" altLang="en-US" sz="1400" dirty="0" smtClean="0">
                <a:solidFill>
                  <a:srgbClr val="00B050"/>
                </a:solidFill>
              </a:rPr>
              <a:t>对象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en-US" altLang="zh-CN" sz="1400" dirty="0" smtClean="0"/>
              <a:t>Person </a:t>
            </a:r>
            <a:r>
              <a:rPr lang="en-US" altLang="zh-CN" sz="1400" dirty="0" err="1" smtClean="0"/>
              <a:t>person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xstream.fromXML</a:t>
            </a:r>
            <a:r>
              <a:rPr lang="en-US" altLang="zh-CN" sz="1400" dirty="0" smtClean="0"/>
              <a:t>(xml);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XStream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类是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XStream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框架的核心，初始化需要指定解析驱动器，默认是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DomDriver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alias()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方法用于自定义类名所对应的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元素名称。</a:t>
            </a:r>
            <a:endParaRPr lang="en-US" altLang="zh-CN" sz="1600" dirty="0" err="1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857634"/>
            <a:ext cx="4161547" cy="714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47844"/>
            <a:ext cx="2095500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CDATA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8625" y="1047268"/>
            <a:ext cx="8143875" cy="70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通常情况下，解析器会处理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文档中的所有文本。当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元素被解析的时候，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元素内部的文本也会被解析。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5918" y="1785932"/>
            <a:ext cx="564360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&lt;message&gt;This text is also parsed&lt;/message&gt;</a:t>
            </a:r>
            <a:endParaRPr lang="zh-CN" altLang="en-US" sz="1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596" y="2143122"/>
            <a:ext cx="8143875" cy="37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解析器这么做是因为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元素内部可能还包含其他元素，就像下面这个例子：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5918" y="2643188"/>
            <a:ext cx="564360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&lt;person&gt;&lt;name&gt;</a:t>
            </a:r>
            <a:r>
              <a:rPr lang="zh-CN" altLang="en-US" sz="1400" dirty="0" smtClean="0"/>
              <a:t>柳峰</a:t>
            </a:r>
            <a:r>
              <a:rPr lang="en-US" sz="1400" dirty="0" smtClean="0"/>
              <a:t>&lt;/name&gt;&lt;/person&gt;</a:t>
            </a:r>
            <a:endParaRPr lang="zh-CN" altLang="en-US" sz="1400" dirty="0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8596" y="3000378"/>
            <a:ext cx="81438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元素值中包含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等字符时，解析器会报错，因为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会被解析为新元素的开始，就像下面这段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85918" y="3714758"/>
            <a:ext cx="564360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&lt;message&gt;if age &lt; 18 then&lt;/message&gt;</a:t>
            </a:r>
            <a:endParaRPr lang="zh-CN" altLang="en-US" sz="1400" dirty="0" smtClean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8596" y="4073752"/>
            <a:ext cx="81438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为了避免此类错误，有如下两种解决方案：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5918" y="4522601"/>
            <a:ext cx="564360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①</a:t>
            </a:r>
            <a:r>
              <a:rPr lang="zh-CN" altLang="en-US" sz="1200" dirty="0" smtClean="0"/>
              <a:t>转义字符</a:t>
            </a:r>
            <a:r>
              <a:rPr lang="en-US" altLang="zh-CN" sz="1200" dirty="0" smtClean="0"/>
              <a:t>	</a:t>
            </a:r>
            <a:r>
              <a:rPr lang="en-US" sz="1400" dirty="0" smtClean="0"/>
              <a:t>&lt;message&gt;if age &amp;</a:t>
            </a:r>
            <a:r>
              <a:rPr lang="en-US" sz="1400" dirty="0" err="1" smtClean="0"/>
              <a:t>lt</a:t>
            </a:r>
            <a:r>
              <a:rPr lang="en-US" sz="1400" dirty="0" smtClean="0"/>
              <a:t>; 18 then&lt;/message&gt;</a:t>
            </a:r>
          </a:p>
          <a:p>
            <a:r>
              <a:rPr lang="en-US" sz="1200" dirty="0" smtClean="0"/>
              <a:t>②</a:t>
            </a:r>
            <a:r>
              <a:rPr lang="en-US" sz="1400" dirty="0" smtClean="0"/>
              <a:t>CDATA	&lt;message&gt;&lt;![CDATA[ if age &lt; 18 then</a:t>
            </a:r>
            <a:r>
              <a:rPr lang="en-US" altLang="zh-CN" sz="1400" dirty="0" smtClean="0"/>
              <a:t>]]&gt; </a:t>
            </a:r>
            <a:r>
              <a:rPr lang="en-US" sz="1400" dirty="0" smtClean="0"/>
              <a:t>&lt;/message&gt;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XStream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的扩展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CDATA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0034" y="988534"/>
            <a:ext cx="807249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private static </a:t>
            </a:r>
            <a:r>
              <a:rPr lang="en-US" altLang="zh-CN" sz="1200" dirty="0" err="1" smtClean="0"/>
              <a:t>XStream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xstream</a:t>
            </a:r>
            <a:r>
              <a:rPr lang="en-US" altLang="zh-CN" sz="1200" dirty="0" smtClean="0"/>
              <a:t> = new </a:t>
            </a:r>
            <a:r>
              <a:rPr lang="en-US" altLang="zh-CN" sz="1200" dirty="0" err="1" smtClean="0"/>
              <a:t>XStream</a:t>
            </a:r>
            <a:r>
              <a:rPr lang="en-US" altLang="zh-CN" sz="1200" dirty="0" smtClean="0"/>
              <a:t>(new </a:t>
            </a:r>
            <a:r>
              <a:rPr lang="en-US" altLang="zh-CN" sz="1200" dirty="0" err="1" smtClean="0"/>
              <a:t>XppDriver</a:t>
            </a:r>
            <a:r>
              <a:rPr lang="en-US" altLang="zh-CN" sz="1200" dirty="0" smtClean="0"/>
              <a:t>() {</a:t>
            </a:r>
          </a:p>
          <a:p>
            <a:r>
              <a:rPr lang="en-US" altLang="zh-CN" sz="1200" dirty="0" smtClean="0"/>
              <a:t>	public </a:t>
            </a:r>
            <a:r>
              <a:rPr lang="en-US" altLang="zh-CN" sz="1200" dirty="0" err="1" smtClean="0"/>
              <a:t>HierarchicalStreamWriter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createWriter</a:t>
            </a:r>
            <a:r>
              <a:rPr lang="en-US" altLang="zh-CN" sz="1200" dirty="0" smtClean="0"/>
              <a:t>(Writer out) {</a:t>
            </a:r>
          </a:p>
          <a:p>
            <a:r>
              <a:rPr lang="en-US" altLang="zh-CN" sz="1200" dirty="0" smtClean="0"/>
              <a:t>		return new </a:t>
            </a:r>
            <a:r>
              <a:rPr lang="en-US" altLang="zh-CN" sz="1200" dirty="0" err="1" smtClean="0"/>
              <a:t>PrettyPrintWriter</a:t>
            </a:r>
            <a:r>
              <a:rPr lang="en-US" altLang="zh-CN" sz="1200" dirty="0" smtClean="0"/>
              <a:t>(out) {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smtClean="0">
                <a:solidFill>
                  <a:srgbClr val="00B050"/>
                </a:solidFill>
              </a:rPr>
              <a:t>// </a:t>
            </a:r>
            <a:r>
              <a:rPr lang="zh-CN" altLang="en-US" sz="1200" dirty="0" smtClean="0">
                <a:solidFill>
                  <a:srgbClr val="00B050"/>
                </a:solidFill>
              </a:rPr>
              <a:t>对所有</a:t>
            </a:r>
            <a:r>
              <a:rPr lang="en-US" altLang="zh-CN" sz="1200" dirty="0" smtClean="0">
                <a:solidFill>
                  <a:srgbClr val="00B050"/>
                </a:solidFill>
              </a:rPr>
              <a:t>xml</a:t>
            </a:r>
            <a:r>
              <a:rPr lang="zh-CN" altLang="en-US" sz="1200" dirty="0" smtClean="0">
                <a:solidFill>
                  <a:srgbClr val="00B050"/>
                </a:solidFill>
              </a:rPr>
              <a:t>节点都增加</a:t>
            </a:r>
            <a:r>
              <a:rPr lang="en-US" altLang="zh-CN" sz="1200" dirty="0" smtClean="0">
                <a:solidFill>
                  <a:srgbClr val="00B050"/>
                </a:solidFill>
              </a:rPr>
              <a:t>CDATA</a:t>
            </a:r>
            <a:r>
              <a:rPr lang="zh-CN" altLang="en-US" sz="1200" dirty="0" smtClean="0">
                <a:solidFill>
                  <a:srgbClr val="00B050"/>
                </a:solidFill>
              </a:rPr>
              <a:t>标记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boolean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cdata</a:t>
            </a:r>
            <a:r>
              <a:rPr lang="en-US" altLang="zh-CN" sz="1200" dirty="0" smtClean="0"/>
              <a:t> = true;</a:t>
            </a:r>
          </a:p>
          <a:p>
            <a:endParaRPr lang="zh-CN" altLang="en-US" sz="1200" dirty="0" smtClean="0"/>
          </a:p>
          <a:p>
            <a:r>
              <a:rPr lang="en-US" altLang="zh-CN" sz="1200" dirty="0" smtClean="0"/>
              <a:t>			public void </a:t>
            </a:r>
            <a:r>
              <a:rPr lang="en-US" altLang="zh-CN" sz="1200" dirty="0" err="1" smtClean="0"/>
              <a:t>startNode</a:t>
            </a:r>
            <a:r>
              <a:rPr lang="en-US" altLang="zh-CN" sz="1200" dirty="0" smtClean="0"/>
              <a:t>(String name, Class </a:t>
            </a:r>
            <a:r>
              <a:rPr lang="en-US" altLang="zh-CN" sz="1200" dirty="0" err="1" smtClean="0"/>
              <a:t>clazz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			</a:t>
            </a:r>
            <a:r>
              <a:rPr lang="en-US" altLang="zh-CN" sz="1200" dirty="0" err="1" smtClean="0"/>
              <a:t>super.startNode</a:t>
            </a:r>
            <a:r>
              <a:rPr lang="en-US" altLang="zh-CN" sz="1200" dirty="0" smtClean="0"/>
              <a:t>(name, </a:t>
            </a:r>
            <a:r>
              <a:rPr lang="en-US" altLang="zh-CN" sz="1200" dirty="0" err="1" smtClean="0"/>
              <a:t>clazz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}</a:t>
            </a:r>
          </a:p>
          <a:p>
            <a:endParaRPr lang="zh-CN" altLang="en-US" sz="1200" dirty="0" smtClean="0"/>
          </a:p>
          <a:p>
            <a:r>
              <a:rPr lang="en-US" altLang="zh-CN" sz="1200" dirty="0" smtClean="0"/>
              <a:t>			protected void </a:t>
            </a:r>
            <a:r>
              <a:rPr lang="en-US" altLang="zh-CN" sz="1200" dirty="0" err="1" smtClean="0"/>
              <a:t>writeText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QuickWriter</a:t>
            </a:r>
            <a:r>
              <a:rPr lang="en-US" altLang="zh-CN" sz="1200" dirty="0" smtClean="0"/>
              <a:t> writer, String text) {</a:t>
            </a:r>
          </a:p>
          <a:p>
            <a:r>
              <a:rPr lang="en-US" altLang="zh-CN" sz="1200" dirty="0" smtClean="0"/>
              <a:t>				if (</a:t>
            </a:r>
            <a:r>
              <a:rPr lang="en-US" altLang="zh-CN" sz="1200" dirty="0" err="1" smtClean="0"/>
              <a:t>cdata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				</a:t>
            </a:r>
            <a:r>
              <a:rPr lang="en-US" altLang="zh-CN" sz="1200" dirty="0" err="1" smtClean="0"/>
              <a:t>writer.write</a:t>
            </a:r>
            <a:r>
              <a:rPr lang="en-US" altLang="zh-CN" sz="1200" dirty="0" smtClean="0"/>
              <a:t>("&lt;![CDATA[");</a:t>
            </a:r>
          </a:p>
          <a:p>
            <a:r>
              <a:rPr lang="en-US" altLang="zh-CN" sz="1200" dirty="0" smtClean="0"/>
              <a:t>					</a:t>
            </a:r>
            <a:r>
              <a:rPr lang="en-US" altLang="zh-CN" sz="1200" dirty="0" err="1" smtClean="0"/>
              <a:t>writer.write</a:t>
            </a:r>
            <a:r>
              <a:rPr lang="en-US" altLang="zh-CN" sz="1200" dirty="0" smtClean="0"/>
              <a:t>(text);</a:t>
            </a:r>
          </a:p>
          <a:p>
            <a:r>
              <a:rPr lang="en-US" altLang="zh-CN" sz="1200" dirty="0" smtClean="0"/>
              <a:t>					</a:t>
            </a:r>
            <a:r>
              <a:rPr lang="en-US" altLang="zh-CN" sz="1200" dirty="0" err="1" smtClean="0"/>
              <a:t>writer.write</a:t>
            </a:r>
            <a:r>
              <a:rPr lang="en-US" altLang="zh-CN" sz="1200" dirty="0" smtClean="0"/>
              <a:t>("]]&gt;");</a:t>
            </a:r>
          </a:p>
          <a:p>
            <a:r>
              <a:rPr lang="en-US" altLang="zh-CN" sz="1200" dirty="0" smtClean="0"/>
              <a:t>				} else {</a:t>
            </a:r>
          </a:p>
          <a:p>
            <a:r>
              <a:rPr lang="en-US" altLang="zh-CN" sz="1200" dirty="0" smtClean="0"/>
              <a:t>					</a:t>
            </a:r>
            <a:r>
              <a:rPr lang="en-US" altLang="zh-CN" sz="1200" dirty="0" err="1" smtClean="0"/>
              <a:t>writer.write</a:t>
            </a:r>
            <a:r>
              <a:rPr lang="en-US" altLang="zh-CN" sz="1200" dirty="0" smtClean="0"/>
              <a:t>(text);</a:t>
            </a:r>
          </a:p>
          <a:p>
            <a:r>
              <a:rPr lang="en-US" altLang="zh-CN" sz="1200" dirty="0" smtClean="0"/>
              <a:t>				}</a:t>
            </a:r>
          </a:p>
          <a:p>
            <a:r>
              <a:rPr lang="en-US" altLang="zh-CN" sz="1200" dirty="0" smtClean="0"/>
              <a:t>			}</a:t>
            </a:r>
          </a:p>
          <a:p>
            <a:r>
              <a:rPr lang="en-US" altLang="zh-CN" sz="1200" dirty="0" smtClean="0"/>
              <a:t>		};</a:t>
            </a:r>
          </a:p>
          <a:p>
            <a:r>
              <a:rPr lang="en-US" altLang="zh-CN" sz="1200" dirty="0" smtClean="0"/>
              <a:t>	}</a:t>
            </a:r>
          </a:p>
          <a:p>
            <a:r>
              <a:rPr lang="en-US" altLang="zh-CN" sz="1200" dirty="0" smtClean="0"/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404</Words>
  <Application>Microsoft Office PowerPoint</Application>
  <PresentationFormat>全屏显示(16:9)</PresentationFormat>
  <Paragraphs>68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XStream简介</vt:lpstr>
      <vt:lpstr>XStream的基本使用</vt:lpstr>
      <vt:lpstr>CDATA介绍</vt:lpstr>
      <vt:lpstr>XStream的扩展 – 支持CDATA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167</cp:revision>
  <dcterms:created xsi:type="dcterms:W3CDTF">2014-10-20T05:47:06Z</dcterms:created>
  <dcterms:modified xsi:type="dcterms:W3CDTF">2015-01-17T07:52:43Z</dcterms:modified>
</cp:coreProperties>
</file>