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83" r:id="rId4"/>
    <p:sldId id="284" r:id="rId5"/>
    <p:sldId id="25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158" autoAdjust="0"/>
  </p:normalViewPr>
  <p:slideViewPr>
    <p:cSldViewPr>
      <p:cViewPr>
        <p:scale>
          <a:sx n="80" d="100"/>
          <a:sy n="80" d="100"/>
        </p:scale>
        <p:origin x="-108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709BE-AD1A-47B6-857F-95D2E99EB4CF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5CA7961-BA5C-41DA-8CAD-246A1BF89E81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消息类型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A0C5CA1A-997D-4B64-8CBA-F926464548F3}" type="parTrans" cxnId="{4021488A-BC63-4FA9-AB29-282942474AE2}">
      <dgm:prSet/>
      <dgm:spPr/>
      <dgm:t>
        <a:bodyPr/>
        <a:lstStyle/>
        <a:p>
          <a:endParaRPr lang="zh-CN" altLang="en-US"/>
        </a:p>
      </dgm:t>
    </dgm:pt>
    <dgm:pt modelId="{1D8B8078-8182-4965-BCB3-21EAF662FE60}" type="sibTrans" cxnId="{4021488A-BC63-4FA9-AB29-282942474AE2}">
      <dgm:prSet/>
      <dgm:spPr/>
      <dgm:t>
        <a:bodyPr/>
        <a:lstStyle/>
        <a:p>
          <a:endParaRPr lang="zh-CN" altLang="en-US"/>
        </a:p>
      </dgm:t>
    </dgm:pt>
    <dgm:pt modelId="{C18BE338-2DF0-4AF0-8FA4-C9039E44B04D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响应消息对象转</a:t>
          </a:r>
          <a:r>
            <a:rPr lang="en-US" altLang="zh-CN" sz="1600" dirty="0" smtClean="0">
              <a:latin typeface="微软雅黑" pitchFamily="34" charset="-122"/>
              <a:ea typeface="微软雅黑" pitchFamily="34" charset="-122"/>
            </a:rPr>
            <a:t>xml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AC3B1CEC-EFC9-48DD-96A9-807975BAD48A}" type="parTrans" cxnId="{800BE883-BD2E-49C4-945E-7E4A6413F223}">
      <dgm:prSet/>
      <dgm:spPr/>
      <dgm:t>
        <a:bodyPr/>
        <a:lstStyle/>
        <a:p>
          <a:endParaRPr lang="zh-CN" altLang="en-US"/>
        </a:p>
      </dgm:t>
    </dgm:pt>
    <dgm:pt modelId="{70ED8B46-2FAC-4A7F-85B5-EE30B45AD442}" type="sibTrans" cxnId="{800BE883-BD2E-49C4-945E-7E4A6413F223}">
      <dgm:prSet/>
      <dgm:spPr/>
      <dgm:t>
        <a:bodyPr/>
        <a:lstStyle/>
        <a:p>
          <a:endParaRPr lang="zh-CN" altLang="en-US"/>
        </a:p>
      </dgm:t>
    </dgm:pt>
    <dgm:pt modelId="{1CCCC2E7-51BC-46F3-9A12-738EBEC2E6E1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解析 </a:t>
          </a:r>
          <a:r>
            <a:rPr lang="en-US" altLang="zh-CN" sz="1600" dirty="0" smtClean="0">
              <a:latin typeface="微软雅黑" pitchFamily="34" charset="-122"/>
              <a:ea typeface="微软雅黑" pitchFamily="34" charset="-122"/>
            </a:rPr>
            <a:t>xml</a:t>
          </a: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请求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01B31953-0961-46AA-81CB-271E3D401E24}" type="parTrans" cxnId="{80C38475-594F-419F-B4E5-F0DD39D4DF68}">
      <dgm:prSet/>
      <dgm:spPr/>
      <dgm:t>
        <a:bodyPr/>
        <a:lstStyle/>
        <a:p>
          <a:endParaRPr lang="zh-CN" altLang="en-US"/>
        </a:p>
      </dgm:t>
    </dgm:pt>
    <dgm:pt modelId="{40E98773-F275-498C-A020-33C1CFF9F10C}" type="sibTrans" cxnId="{80C38475-594F-419F-B4E5-F0DD39D4DF68}">
      <dgm:prSet/>
      <dgm:spPr/>
      <dgm:t>
        <a:bodyPr/>
        <a:lstStyle/>
        <a:p>
          <a:endParaRPr lang="zh-CN" altLang="en-US"/>
        </a:p>
      </dgm:t>
    </dgm:pt>
    <dgm:pt modelId="{02993501-91CF-42A5-8790-52C339D41F0F}" type="pres">
      <dgm:prSet presAssocID="{1D5709BE-AD1A-47B6-857F-95D2E99EB4CF}" presName="cycle" presStyleCnt="0">
        <dgm:presLayoutVars>
          <dgm:dir/>
          <dgm:resizeHandles val="exact"/>
        </dgm:presLayoutVars>
      </dgm:prSet>
      <dgm:spPr/>
    </dgm:pt>
    <dgm:pt modelId="{F4292988-A8C1-402D-BEF8-1D02C0797A1C}" type="pres">
      <dgm:prSet presAssocID="{A5CA7961-BA5C-41DA-8CAD-246A1BF89E81}" presName="node" presStyleLbl="node1" presStyleIdx="0" presStyleCnt="3">
        <dgm:presLayoutVars>
          <dgm:bulletEnabled val="1"/>
        </dgm:presLayoutVars>
      </dgm:prSet>
      <dgm:spPr/>
    </dgm:pt>
    <dgm:pt modelId="{9CA47CD1-6AA9-4B0B-9839-2EEFC3964415}" type="pres">
      <dgm:prSet presAssocID="{A5CA7961-BA5C-41DA-8CAD-246A1BF89E81}" presName="spNode" presStyleCnt="0"/>
      <dgm:spPr/>
    </dgm:pt>
    <dgm:pt modelId="{7AC80752-5B77-4330-8986-18CCEDBDFFD0}" type="pres">
      <dgm:prSet presAssocID="{1D8B8078-8182-4965-BCB3-21EAF662FE60}" presName="sibTrans" presStyleLbl="sibTrans1D1" presStyleIdx="0" presStyleCnt="3"/>
      <dgm:spPr/>
    </dgm:pt>
    <dgm:pt modelId="{29181756-4CD5-434A-8D5B-C459CD4EB9E1}" type="pres">
      <dgm:prSet presAssocID="{C18BE338-2DF0-4AF0-8FA4-C9039E44B04D}" presName="node" presStyleLbl="node1" presStyleIdx="1" presStyleCnt="3">
        <dgm:presLayoutVars>
          <dgm:bulletEnabled val="1"/>
        </dgm:presLayoutVars>
      </dgm:prSet>
      <dgm:spPr/>
    </dgm:pt>
    <dgm:pt modelId="{7B119E6D-9993-45BA-937A-D3BA22CA0387}" type="pres">
      <dgm:prSet presAssocID="{C18BE338-2DF0-4AF0-8FA4-C9039E44B04D}" presName="spNode" presStyleCnt="0"/>
      <dgm:spPr/>
    </dgm:pt>
    <dgm:pt modelId="{8B34B37C-262E-4CA6-864C-E23B260C398A}" type="pres">
      <dgm:prSet presAssocID="{70ED8B46-2FAC-4A7F-85B5-EE30B45AD442}" presName="sibTrans" presStyleLbl="sibTrans1D1" presStyleIdx="1" presStyleCnt="3"/>
      <dgm:spPr/>
    </dgm:pt>
    <dgm:pt modelId="{93A52F30-63A8-4AB2-BC05-0B555CFB5AC7}" type="pres">
      <dgm:prSet presAssocID="{1CCCC2E7-51BC-46F3-9A12-738EBEC2E6E1}" presName="node" presStyleLbl="node1" presStyleIdx="2" presStyleCnt="3">
        <dgm:presLayoutVars>
          <dgm:bulletEnabled val="1"/>
        </dgm:presLayoutVars>
      </dgm:prSet>
      <dgm:spPr/>
    </dgm:pt>
    <dgm:pt modelId="{73D8F745-4239-4D8A-A5FB-B85401446081}" type="pres">
      <dgm:prSet presAssocID="{1CCCC2E7-51BC-46F3-9A12-738EBEC2E6E1}" presName="spNode" presStyleCnt="0"/>
      <dgm:spPr/>
    </dgm:pt>
    <dgm:pt modelId="{21F7F58F-E578-437C-B883-5DD24B8281DD}" type="pres">
      <dgm:prSet presAssocID="{40E98773-F275-498C-A020-33C1CFF9F10C}" presName="sibTrans" presStyleLbl="sibTrans1D1" presStyleIdx="2" presStyleCnt="3"/>
      <dgm:spPr/>
    </dgm:pt>
  </dgm:ptLst>
  <dgm:cxnLst>
    <dgm:cxn modelId="{75911246-DF7B-4A53-8F5B-0140ADC59888}" type="presOf" srcId="{1D5709BE-AD1A-47B6-857F-95D2E99EB4CF}" destId="{02993501-91CF-42A5-8790-52C339D41F0F}" srcOrd="0" destOrd="0" presId="urn:microsoft.com/office/officeart/2005/8/layout/cycle6"/>
    <dgm:cxn modelId="{800BE883-BD2E-49C4-945E-7E4A6413F223}" srcId="{1D5709BE-AD1A-47B6-857F-95D2E99EB4CF}" destId="{C18BE338-2DF0-4AF0-8FA4-C9039E44B04D}" srcOrd="1" destOrd="0" parTransId="{AC3B1CEC-EFC9-48DD-96A9-807975BAD48A}" sibTransId="{70ED8B46-2FAC-4A7F-85B5-EE30B45AD442}"/>
    <dgm:cxn modelId="{5B139FC2-3D0B-4AA0-A345-6048E80FB742}" type="presOf" srcId="{C18BE338-2DF0-4AF0-8FA4-C9039E44B04D}" destId="{29181756-4CD5-434A-8D5B-C459CD4EB9E1}" srcOrd="0" destOrd="0" presId="urn:microsoft.com/office/officeart/2005/8/layout/cycle6"/>
    <dgm:cxn modelId="{3395CF49-A147-45F8-A1E7-500B1DAF2D8D}" type="presOf" srcId="{40E98773-F275-498C-A020-33C1CFF9F10C}" destId="{21F7F58F-E578-437C-B883-5DD24B8281DD}" srcOrd="0" destOrd="0" presId="urn:microsoft.com/office/officeart/2005/8/layout/cycle6"/>
    <dgm:cxn modelId="{A97029D8-C6DB-444A-B115-DE2132D5F7BE}" type="presOf" srcId="{A5CA7961-BA5C-41DA-8CAD-246A1BF89E81}" destId="{F4292988-A8C1-402D-BEF8-1D02C0797A1C}" srcOrd="0" destOrd="0" presId="urn:microsoft.com/office/officeart/2005/8/layout/cycle6"/>
    <dgm:cxn modelId="{80C38475-594F-419F-B4E5-F0DD39D4DF68}" srcId="{1D5709BE-AD1A-47B6-857F-95D2E99EB4CF}" destId="{1CCCC2E7-51BC-46F3-9A12-738EBEC2E6E1}" srcOrd="2" destOrd="0" parTransId="{01B31953-0961-46AA-81CB-271E3D401E24}" sibTransId="{40E98773-F275-498C-A020-33C1CFF9F10C}"/>
    <dgm:cxn modelId="{17338224-6759-4ACE-8907-41431E0FBDF4}" type="presOf" srcId="{1CCCC2E7-51BC-46F3-9A12-738EBEC2E6E1}" destId="{93A52F30-63A8-4AB2-BC05-0B555CFB5AC7}" srcOrd="0" destOrd="0" presId="urn:microsoft.com/office/officeart/2005/8/layout/cycle6"/>
    <dgm:cxn modelId="{BD6967C1-A506-4985-854D-00589669935D}" type="presOf" srcId="{1D8B8078-8182-4965-BCB3-21EAF662FE60}" destId="{7AC80752-5B77-4330-8986-18CCEDBDFFD0}" srcOrd="0" destOrd="0" presId="urn:microsoft.com/office/officeart/2005/8/layout/cycle6"/>
    <dgm:cxn modelId="{4021488A-BC63-4FA9-AB29-282942474AE2}" srcId="{1D5709BE-AD1A-47B6-857F-95D2E99EB4CF}" destId="{A5CA7961-BA5C-41DA-8CAD-246A1BF89E81}" srcOrd="0" destOrd="0" parTransId="{A0C5CA1A-997D-4B64-8CBA-F926464548F3}" sibTransId="{1D8B8078-8182-4965-BCB3-21EAF662FE60}"/>
    <dgm:cxn modelId="{6A08BCD6-09B4-4713-AF1F-F6640D49F939}" type="presOf" srcId="{70ED8B46-2FAC-4A7F-85B5-EE30B45AD442}" destId="{8B34B37C-262E-4CA6-864C-E23B260C398A}" srcOrd="0" destOrd="0" presId="urn:microsoft.com/office/officeart/2005/8/layout/cycle6"/>
    <dgm:cxn modelId="{8F04DCB9-2739-4743-B32B-D1C32F330B82}" type="presParOf" srcId="{02993501-91CF-42A5-8790-52C339D41F0F}" destId="{F4292988-A8C1-402D-BEF8-1D02C0797A1C}" srcOrd="0" destOrd="0" presId="urn:microsoft.com/office/officeart/2005/8/layout/cycle6"/>
    <dgm:cxn modelId="{BECC1E54-720C-4558-980E-636AC74DF57B}" type="presParOf" srcId="{02993501-91CF-42A5-8790-52C339D41F0F}" destId="{9CA47CD1-6AA9-4B0B-9839-2EEFC3964415}" srcOrd="1" destOrd="0" presId="urn:microsoft.com/office/officeart/2005/8/layout/cycle6"/>
    <dgm:cxn modelId="{AD0C94C9-59BF-4CBB-9442-BACD2A05BD7C}" type="presParOf" srcId="{02993501-91CF-42A5-8790-52C339D41F0F}" destId="{7AC80752-5B77-4330-8986-18CCEDBDFFD0}" srcOrd="2" destOrd="0" presId="urn:microsoft.com/office/officeart/2005/8/layout/cycle6"/>
    <dgm:cxn modelId="{20B53299-E334-495D-A37F-BF0539A19566}" type="presParOf" srcId="{02993501-91CF-42A5-8790-52C339D41F0F}" destId="{29181756-4CD5-434A-8D5B-C459CD4EB9E1}" srcOrd="3" destOrd="0" presId="urn:microsoft.com/office/officeart/2005/8/layout/cycle6"/>
    <dgm:cxn modelId="{DA7A8948-5373-4F13-9764-37C3255FB5CC}" type="presParOf" srcId="{02993501-91CF-42A5-8790-52C339D41F0F}" destId="{7B119E6D-9993-45BA-937A-D3BA22CA0387}" srcOrd="4" destOrd="0" presId="urn:microsoft.com/office/officeart/2005/8/layout/cycle6"/>
    <dgm:cxn modelId="{5C640C3B-17F3-42CB-8E4C-3B30D20DED5F}" type="presParOf" srcId="{02993501-91CF-42A5-8790-52C339D41F0F}" destId="{8B34B37C-262E-4CA6-864C-E23B260C398A}" srcOrd="5" destOrd="0" presId="urn:microsoft.com/office/officeart/2005/8/layout/cycle6"/>
    <dgm:cxn modelId="{35E27E65-8572-48AD-8CE7-6AFB4349C5B1}" type="presParOf" srcId="{02993501-91CF-42A5-8790-52C339D41F0F}" destId="{93A52F30-63A8-4AB2-BC05-0B555CFB5AC7}" srcOrd="6" destOrd="0" presId="urn:microsoft.com/office/officeart/2005/8/layout/cycle6"/>
    <dgm:cxn modelId="{AC3D1BE6-8363-45F7-BE41-D4DFD7E016DC}" type="presParOf" srcId="{02993501-91CF-42A5-8790-52C339D41F0F}" destId="{73D8F745-4239-4D8A-A5FB-B85401446081}" srcOrd="7" destOrd="0" presId="urn:microsoft.com/office/officeart/2005/8/layout/cycle6"/>
    <dgm:cxn modelId="{C046E82F-CE43-4383-8AFE-D807D9C7A85C}" type="presParOf" srcId="{02993501-91CF-42A5-8790-52C339D41F0F}" destId="{21F7F58F-E578-437C-B883-5DD24B8281DD}" srcOrd="8" destOrd="0" presId="urn:microsoft.com/office/officeart/2005/8/layout/cycle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消息及消息处理工具的封装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封装的意义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是一门面向对象的编程语言，我们应该用操作对象的方式去处理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，因此需要将与微信服务器交互的消息封装成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对象。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71472" y="2285998"/>
            <a:ext cx="7947855" cy="1571636"/>
            <a:chOff x="571472" y="2285998"/>
            <a:chExt cx="7947855" cy="1571636"/>
          </a:xfrm>
        </p:grpSpPr>
        <p:sp>
          <p:nvSpPr>
            <p:cNvPr id="6" name="矩形 5"/>
            <p:cNvSpPr/>
            <p:nvPr/>
          </p:nvSpPr>
          <p:spPr>
            <a:xfrm>
              <a:off x="2143108" y="2285998"/>
              <a:ext cx="1571636" cy="15716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封装</a:t>
              </a:r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响应消息对象</a:t>
              </a:r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29124" y="2285998"/>
              <a:ext cx="1571636" cy="15716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封装</a:t>
              </a:r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消息处理工具</a:t>
              </a:r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472" y="2379319"/>
              <a:ext cx="1098378" cy="13849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文本消息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图片消息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语音消息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视频消息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音乐消息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图文消息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00826" y="2702484"/>
              <a:ext cx="2018501" cy="7386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消息类型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解析请求消息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响应消息对象转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XML</a:t>
              </a:r>
            </a:p>
          </p:txBody>
        </p:sp>
        <p:cxnSp>
          <p:nvCxnSpPr>
            <p:cNvPr id="11" name="直接连接符 10"/>
            <p:cNvCxnSpPr>
              <a:stCxn id="6" idx="1"/>
              <a:endCxn id="8" idx="3"/>
            </p:cNvCxnSpPr>
            <p:nvPr/>
          </p:nvCxnSpPr>
          <p:spPr>
            <a:xfrm rot="10800000" flipV="1">
              <a:off x="1669850" y="3071815"/>
              <a:ext cx="473258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3"/>
              <a:endCxn id="9" idx="1"/>
            </p:cNvCxnSpPr>
            <p:nvPr/>
          </p:nvCxnSpPr>
          <p:spPr>
            <a:xfrm>
              <a:off x="6000760" y="3071816"/>
              <a:ext cx="500066" cy="1588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封装响应消息对象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ToUserName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FromUserName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CreateTime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MsgType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四个参数是将所有响应消息都共有的，将它们提取出来封装成响应消息对象的基类。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1472" y="2000246"/>
            <a:ext cx="7858180" cy="3071834"/>
            <a:chOff x="571472" y="2071684"/>
            <a:chExt cx="7858180" cy="3071834"/>
          </a:xfrm>
        </p:grpSpPr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71472" y="2071684"/>
              <a:ext cx="3786214" cy="267765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400" dirty="0" smtClean="0"/>
                <a:t>public class </a:t>
              </a:r>
              <a:r>
                <a:rPr lang="en-US" altLang="zh-CN" sz="1400" dirty="0" err="1" smtClean="0"/>
                <a:t>BaseMessage</a:t>
              </a:r>
              <a:r>
                <a:rPr lang="en-US" altLang="zh-CN" sz="1400" dirty="0" smtClean="0"/>
                <a:t> {</a:t>
              </a:r>
            </a:p>
            <a:p>
              <a:r>
                <a:rPr lang="en-US" altLang="zh-CN" sz="1400" dirty="0" smtClean="0"/>
                <a:t>	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// 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接收方帐号（用户的</a:t>
              </a:r>
              <a:r>
                <a:rPr lang="en-US" altLang="zh-CN" sz="1400" dirty="0" err="1" smtClean="0">
                  <a:solidFill>
                    <a:srgbClr val="00B050"/>
                  </a:solidFill>
                </a:rPr>
                <a:t>OpenID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）</a:t>
              </a:r>
            </a:p>
            <a:p>
              <a:r>
                <a:rPr lang="en-US" altLang="zh-CN" sz="1400" dirty="0" smtClean="0"/>
                <a:t>	private String </a:t>
              </a:r>
              <a:r>
                <a:rPr lang="en-US" altLang="zh-CN" sz="1400" dirty="0" err="1" smtClean="0"/>
                <a:t>ToUserName</a:t>
              </a:r>
              <a:r>
                <a:rPr lang="en-US" altLang="zh-CN" sz="1400" dirty="0" smtClean="0"/>
                <a:t>;</a:t>
              </a:r>
            </a:p>
            <a:p>
              <a:r>
                <a:rPr lang="en-US" altLang="zh-CN" sz="1400" dirty="0" smtClean="0"/>
                <a:t>	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// 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发送方账号（公众号的原始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ID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）</a:t>
              </a:r>
            </a:p>
            <a:p>
              <a:r>
                <a:rPr lang="en-US" altLang="zh-CN" sz="1400" dirty="0" smtClean="0"/>
                <a:t>	private String </a:t>
              </a:r>
              <a:r>
                <a:rPr lang="en-US" altLang="zh-CN" sz="1400" dirty="0" err="1" smtClean="0"/>
                <a:t>FromUserName</a:t>
              </a:r>
              <a:r>
                <a:rPr lang="en-US" altLang="zh-CN" sz="1400" dirty="0" smtClean="0"/>
                <a:t>;</a:t>
              </a:r>
            </a:p>
            <a:p>
              <a:r>
                <a:rPr lang="en-US" altLang="zh-CN" sz="1400" dirty="0" smtClean="0"/>
                <a:t>	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// 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消息创建时间 （整型）</a:t>
              </a:r>
            </a:p>
            <a:p>
              <a:r>
                <a:rPr lang="en-US" altLang="zh-CN" sz="1400" dirty="0" smtClean="0"/>
                <a:t>	private long </a:t>
              </a:r>
              <a:r>
                <a:rPr lang="en-US" altLang="zh-CN" sz="1400" dirty="0" err="1" smtClean="0"/>
                <a:t>CreateTime</a:t>
              </a:r>
              <a:r>
                <a:rPr lang="en-US" altLang="zh-CN" sz="1400" dirty="0" smtClean="0"/>
                <a:t>;</a:t>
              </a:r>
            </a:p>
            <a:p>
              <a:r>
                <a:rPr lang="en-US" altLang="zh-CN" sz="1400" dirty="0" smtClean="0"/>
                <a:t>	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// 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消息类型</a:t>
              </a:r>
            </a:p>
            <a:p>
              <a:r>
                <a:rPr lang="en-US" altLang="zh-CN" sz="1400" dirty="0" smtClean="0"/>
                <a:t>	private String </a:t>
              </a:r>
              <a:r>
                <a:rPr lang="en-US" altLang="zh-CN" sz="1400" dirty="0" err="1" smtClean="0"/>
                <a:t>MsgType</a:t>
              </a:r>
              <a:r>
                <a:rPr lang="en-US" altLang="zh-CN" sz="1400" dirty="0" smtClean="0"/>
                <a:t>;</a:t>
              </a:r>
            </a:p>
            <a:p>
              <a:endParaRPr lang="en-US" altLang="zh-CN" sz="1400" dirty="0" smtClean="0"/>
            </a:p>
            <a:p>
              <a:r>
                <a:rPr lang="en-US" altLang="zh-CN" sz="1400" dirty="0" smtClean="0"/>
                <a:t>	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// 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省略了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getter 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和 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setter 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方法</a:t>
              </a:r>
              <a:endParaRPr lang="en-US" altLang="zh-CN" sz="1400" dirty="0" smtClean="0">
                <a:solidFill>
                  <a:srgbClr val="00B050"/>
                </a:solidFill>
              </a:endParaRPr>
            </a:p>
            <a:p>
              <a:r>
                <a:rPr lang="en-US" altLang="zh-CN" sz="1400" dirty="0" smtClean="0"/>
                <a:t>}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4643438" y="2071684"/>
              <a:ext cx="3786214" cy="13849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400" dirty="0" smtClean="0"/>
                <a:t>public class </a:t>
              </a:r>
              <a:r>
                <a:rPr lang="en-US" altLang="zh-CN" sz="1400" dirty="0" err="1" smtClean="0"/>
                <a:t>TextMessage</a:t>
              </a:r>
              <a:r>
                <a:rPr lang="en-US" altLang="zh-CN" sz="1400" dirty="0" smtClean="0"/>
                <a:t> extends </a:t>
              </a:r>
              <a:r>
                <a:rPr lang="en-US" altLang="zh-CN" sz="1400" dirty="0" err="1" smtClean="0"/>
                <a:t>BaseMessage</a:t>
              </a:r>
              <a:r>
                <a:rPr lang="en-US" altLang="zh-CN" sz="1400" dirty="0" smtClean="0"/>
                <a:t> {</a:t>
              </a:r>
            </a:p>
            <a:p>
              <a:r>
                <a:rPr lang="en-US" altLang="zh-CN" sz="1400" dirty="0" smtClean="0"/>
                <a:t>	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// 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回复的消息内容</a:t>
              </a:r>
            </a:p>
            <a:p>
              <a:r>
                <a:rPr lang="en-US" altLang="zh-CN" sz="1400" dirty="0" smtClean="0"/>
                <a:t>	private String Content;</a:t>
              </a:r>
            </a:p>
            <a:p>
              <a:endParaRPr lang="en-US" altLang="zh-CN" sz="1400" dirty="0" smtClean="0"/>
            </a:p>
            <a:p>
              <a:r>
                <a:rPr lang="en-US" altLang="zh-CN" sz="1400" dirty="0" smtClean="0"/>
                <a:t>	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 // 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省略了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getter 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和 </a:t>
              </a:r>
              <a:r>
                <a:rPr lang="en-US" altLang="zh-CN" sz="1400" dirty="0" smtClean="0">
                  <a:solidFill>
                    <a:srgbClr val="00B050"/>
                  </a:solidFill>
                </a:rPr>
                <a:t>setter </a:t>
              </a:r>
              <a:r>
                <a:rPr lang="zh-CN" altLang="en-US" sz="1400" dirty="0" smtClean="0">
                  <a:solidFill>
                    <a:srgbClr val="00B050"/>
                  </a:solidFill>
                </a:rPr>
                <a:t>方法</a:t>
              </a:r>
              <a:endParaRPr lang="en-US" altLang="zh-CN" sz="1400" dirty="0" smtClean="0"/>
            </a:p>
            <a:p>
              <a:r>
                <a:rPr lang="en-US" altLang="zh-CN" sz="1400" dirty="0" smtClean="0"/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84592" y="480496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响应消息基类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5008" y="350044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文本消息对象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封装消息处理工具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2143108" y="2000246"/>
          <a:ext cx="4857784" cy="2917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创建一个消息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处理工具类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MessageUtil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，将请求消息类型、响应消息类型、事件类型、解析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请求的方法以及响应消息对象转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的方法全部封装起来。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297</Words>
  <Application>Microsoft Office PowerPoint</Application>
  <PresentationFormat>全屏显示(16:9)</PresentationFormat>
  <Paragraphs>61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幻灯片 1</vt:lpstr>
      <vt:lpstr>封装的意义</vt:lpstr>
      <vt:lpstr>封装响应消息对象</vt:lpstr>
      <vt:lpstr>封装消息处理工具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171</cp:revision>
  <dcterms:created xsi:type="dcterms:W3CDTF">2014-10-20T05:47:06Z</dcterms:created>
  <dcterms:modified xsi:type="dcterms:W3CDTF">2015-01-17T09:01:54Z</dcterms:modified>
</cp:coreProperties>
</file>