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84" r:id="rId3"/>
    <p:sldId id="259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981" autoAdjust="0"/>
  </p:normalViewPr>
  <p:slideViewPr>
    <p:cSldViewPr>
      <p:cViewPr varScale="1">
        <p:scale>
          <a:sx n="84" d="100"/>
          <a:sy n="84" d="100"/>
        </p:scale>
        <p:origin x="-966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09761C-BFC4-4E85-BC5A-3F93C2457238}" type="doc">
      <dgm:prSet loTypeId="urn:microsoft.com/office/officeart/2005/8/layout/cycle6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2B37767F-D709-419C-97A8-40B204B0E4CC}">
      <dgm:prSet phldrT="[文本]" custT="1"/>
      <dgm:spPr/>
      <dgm:t>
        <a:bodyPr/>
        <a:lstStyle/>
        <a:p>
          <a:r>
            <a:rPr lang="en-US" altLang="zh-CN" sz="1400" b="1" dirty="0" smtClean="0">
              <a:latin typeface="微软雅黑" pitchFamily="34" charset="-122"/>
              <a:ea typeface="微软雅黑" pitchFamily="34" charset="-122"/>
            </a:rPr>
            <a:t>SAE</a:t>
          </a:r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支持</a:t>
          </a:r>
          <a:r>
            <a:rPr lang="en-US" altLang="zh-CN" sz="1400" b="1" dirty="0" smtClean="0">
              <a:latin typeface="微软雅黑" pitchFamily="34" charset="-122"/>
              <a:ea typeface="微软雅黑" pitchFamily="34" charset="-122"/>
            </a:rPr>
            <a:t>JDK1.6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742652C1-429F-4EA7-9F60-30DB81892C22}" type="parTrans" cxnId="{E5157803-CC66-47E5-8894-D0D4B683D745}">
      <dgm:prSet/>
      <dgm:spPr/>
      <dgm:t>
        <a:bodyPr/>
        <a:lstStyle/>
        <a:p>
          <a:endParaRPr lang="zh-CN" altLang="en-US" sz="1400" b="1">
            <a:latin typeface="微软雅黑" pitchFamily="34" charset="-122"/>
            <a:ea typeface="微软雅黑" pitchFamily="34" charset="-122"/>
          </a:endParaRPr>
        </a:p>
      </dgm:t>
    </dgm:pt>
    <dgm:pt modelId="{0549F773-9C35-4918-9BEF-34433BD42C9A}" type="sibTrans" cxnId="{E5157803-CC66-47E5-8894-D0D4B683D745}">
      <dgm:prSet/>
      <dgm:spPr/>
      <dgm:t>
        <a:bodyPr/>
        <a:lstStyle/>
        <a:p>
          <a:endParaRPr lang="zh-CN" altLang="en-US" sz="1400" b="1">
            <a:latin typeface="微软雅黑" pitchFamily="34" charset="-122"/>
            <a:ea typeface="微软雅黑" pitchFamily="34" charset="-122"/>
          </a:endParaRPr>
        </a:p>
      </dgm:t>
    </dgm:pt>
    <dgm:pt modelId="{6A6C2BD6-5404-4C54-9A6E-579C8FA801DA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1400" b="1" dirty="0" smtClean="0">
              <a:latin typeface="微软雅黑" pitchFamily="34" charset="-122"/>
              <a:ea typeface="微软雅黑" pitchFamily="34" charset="-122"/>
            </a:rPr>
            <a:t>SAE</a:t>
          </a:r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不支持</a:t>
          </a:r>
          <a:r>
            <a:rPr lang="en-US" altLang="zh-CN" sz="1400" b="1" dirty="0" smtClean="0">
              <a:latin typeface="微软雅黑" pitchFamily="34" charset="-122"/>
              <a:ea typeface="微软雅黑" pitchFamily="34" charset="-122"/>
            </a:rPr>
            <a:t>XStream</a:t>
          </a:r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框架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3E5CD2EF-4508-455B-9381-CB8908ED4FBD}" type="parTrans" cxnId="{F4DDC060-DEE9-446C-8A1C-F2FB3393FBE3}">
      <dgm:prSet/>
      <dgm:spPr/>
      <dgm:t>
        <a:bodyPr/>
        <a:lstStyle/>
        <a:p>
          <a:endParaRPr lang="zh-CN" altLang="en-US" sz="1400" b="1">
            <a:latin typeface="微软雅黑" pitchFamily="34" charset="-122"/>
            <a:ea typeface="微软雅黑" pitchFamily="34" charset="-122"/>
          </a:endParaRPr>
        </a:p>
      </dgm:t>
    </dgm:pt>
    <dgm:pt modelId="{9AEDC6EB-9A34-4F6B-9CFB-F59049A4DCAF}" type="sibTrans" cxnId="{F4DDC060-DEE9-446C-8A1C-F2FB3393FBE3}">
      <dgm:prSet/>
      <dgm:spPr/>
      <dgm:t>
        <a:bodyPr/>
        <a:lstStyle/>
        <a:p>
          <a:endParaRPr lang="zh-CN" altLang="en-US" sz="1400" b="1">
            <a:latin typeface="微软雅黑" pitchFamily="34" charset="-122"/>
            <a:ea typeface="微软雅黑" pitchFamily="34" charset="-122"/>
          </a:endParaRPr>
        </a:p>
      </dgm:t>
    </dgm:pt>
    <dgm:pt modelId="{622B483B-6A97-4F83-95A8-AB99CC02ED5D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导出的</a:t>
          </a:r>
          <a:r>
            <a:rPr lang="en-US" altLang="zh-CN" sz="1400" b="1" dirty="0" smtClean="0">
              <a:latin typeface="微软雅黑" pitchFamily="34" charset="-122"/>
              <a:ea typeface="微软雅黑" pitchFamily="34" charset="-122"/>
            </a:rPr>
            <a:t>WAR</a:t>
          </a:r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包</a:t>
          </a:r>
          <a:endParaRPr lang="en-US" altLang="zh-CN" sz="1400" b="1" dirty="0" smtClean="0">
            <a:latin typeface="微软雅黑" pitchFamily="34" charset="-122"/>
            <a:ea typeface="微软雅黑" pitchFamily="34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不能包含</a:t>
          </a:r>
          <a:endParaRPr lang="en-US" altLang="zh-CN" sz="1400" b="1" dirty="0" smtClean="0">
            <a:latin typeface="微软雅黑" pitchFamily="34" charset="-122"/>
            <a:ea typeface="微软雅黑" pitchFamily="34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1400" b="1" dirty="0" smtClean="0">
              <a:latin typeface="微软雅黑" pitchFamily="34" charset="-122"/>
              <a:ea typeface="微软雅黑" pitchFamily="34" charset="-122"/>
            </a:rPr>
            <a:t>servlet-api.jar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0ADFD499-0232-4C9C-A4C2-D2022C282DAE}" type="parTrans" cxnId="{5A5121D9-AAAA-4B01-9A93-0CBC7C03C902}">
      <dgm:prSet/>
      <dgm:spPr/>
      <dgm:t>
        <a:bodyPr/>
        <a:lstStyle/>
        <a:p>
          <a:endParaRPr lang="zh-CN" altLang="en-US" sz="1400" b="1">
            <a:latin typeface="微软雅黑" pitchFamily="34" charset="-122"/>
            <a:ea typeface="微软雅黑" pitchFamily="34" charset="-122"/>
          </a:endParaRPr>
        </a:p>
      </dgm:t>
    </dgm:pt>
    <dgm:pt modelId="{E02BC7E5-0AE4-4FBD-AFB5-6E27F349733E}" type="sibTrans" cxnId="{5A5121D9-AAAA-4B01-9A93-0CBC7C03C902}">
      <dgm:prSet/>
      <dgm:spPr/>
      <dgm:t>
        <a:bodyPr/>
        <a:lstStyle/>
        <a:p>
          <a:endParaRPr lang="zh-CN" altLang="en-US" sz="1400" b="1">
            <a:latin typeface="微软雅黑" pitchFamily="34" charset="-122"/>
            <a:ea typeface="微软雅黑" pitchFamily="34" charset="-122"/>
          </a:endParaRPr>
        </a:p>
      </dgm:t>
    </dgm:pt>
    <dgm:pt modelId="{806871F5-9A9F-48A8-85AF-8DC6528CD8C7}">
      <dgm:prSet phldrT="[文本]" custT="1"/>
      <dgm:spPr/>
      <dgm:t>
        <a:bodyPr/>
        <a:lstStyle/>
        <a:p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应用访问地址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EEBC7E1E-EF2A-4CDC-A7EF-A93C9FEA3DE1}" type="parTrans" cxnId="{7E793DB5-7FE5-4999-82BE-0489DAAAFC9F}">
      <dgm:prSet/>
      <dgm:spPr/>
      <dgm:t>
        <a:bodyPr/>
        <a:lstStyle/>
        <a:p>
          <a:endParaRPr lang="zh-CN" altLang="en-US" sz="1400" b="1">
            <a:latin typeface="微软雅黑" pitchFamily="34" charset="-122"/>
            <a:ea typeface="微软雅黑" pitchFamily="34" charset="-122"/>
          </a:endParaRPr>
        </a:p>
      </dgm:t>
    </dgm:pt>
    <dgm:pt modelId="{71F9A3B8-FDF6-428B-8E14-4519B690E5D5}" type="sibTrans" cxnId="{7E793DB5-7FE5-4999-82BE-0489DAAAFC9F}">
      <dgm:prSet/>
      <dgm:spPr/>
      <dgm:t>
        <a:bodyPr/>
        <a:lstStyle/>
        <a:p>
          <a:endParaRPr lang="zh-CN" altLang="en-US" sz="1400" b="1">
            <a:latin typeface="微软雅黑" pitchFamily="34" charset="-122"/>
            <a:ea typeface="微软雅黑" pitchFamily="34" charset="-122"/>
          </a:endParaRPr>
        </a:p>
      </dgm:t>
    </dgm:pt>
    <dgm:pt modelId="{C2308C7E-BB8E-49BB-B98C-5B48454E1C60}" type="pres">
      <dgm:prSet presAssocID="{CF09761C-BFC4-4E85-BC5A-3F93C2457238}" presName="cycle" presStyleCnt="0">
        <dgm:presLayoutVars>
          <dgm:dir/>
          <dgm:resizeHandles val="exact"/>
        </dgm:presLayoutVars>
      </dgm:prSet>
      <dgm:spPr/>
    </dgm:pt>
    <dgm:pt modelId="{9D0BC850-F551-45D2-8597-9103EF6AE597}" type="pres">
      <dgm:prSet presAssocID="{2B37767F-D709-419C-97A8-40B204B0E4CC}" presName="node" presStyleLbl="node1" presStyleIdx="0" presStyleCnt="4" custScaleX="1262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C6597A-264B-46EF-9E4F-F48EF877A2F9}" type="pres">
      <dgm:prSet presAssocID="{2B37767F-D709-419C-97A8-40B204B0E4CC}" presName="spNode" presStyleCnt="0"/>
      <dgm:spPr/>
    </dgm:pt>
    <dgm:pt modelId="{A7EB7A55-24FD-4027-B568-C685E0D3D84A}" type="pres">
      <dgm:prSet presAssocID="{0549F773-9C35-4918-9BEF-34433BD42C9A}" presName="sibTrans" presStyleLbl="sibTrans1D1" presStyleIdx="0" presStyleCnt="4"/>
      <dgm:spPr/>
    </dgm:pt>
    <dgm:pt modelId="{DB3C323E-4F5E-4BE3-BEE4-00FBA701FAEE}" type="pres">
      <dgm:prSet presAssocID="{6A6C2BD6-5404-4C54-9A6E-579C8FA801DA}" presName="node" presStyleLbl="node1" presStyleIdx="1" presStyleCnt="4" custScaleX="1262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DF51CA-2D98-4E54-89E2-0CA81AC0B22F}" type="pres">
      <dgm:prSet presAssocID="{6A6C2BD6-5404-4C54-9A6E-579C8FA801DA}" presName="spNode" presStyleCnt="0"/>
      <dgm:spPr/>
    </dgm:pt>
    <dgm:pt modelId="{CB38B99E-F8BA-4B05-95C3-FB314A77848E}" type="pres">
      <dgm:prSet presAssocID="{9AEDC6EB-9A34-4F6B-9CFB-F59049A4DCAF}" presName="sibTrans" presStyleLbl="sibTrans1D1" presStyleIdx="1" presStyleCnt="4"/>
      <dgm:spPr/>
    </dgm:pt>
    <dgm:pt modelId="{2B6176C6-9699-4933-9A60-7E9E9A892D71}" type="pres">
      <dgm:prSet presAssocID="{622B483B-6A97-4F83-95A8-AB99CC02ED5D}" presName="node" presStyleLbl="node1" presStyleIdx="2" presStyleCnt="4" custScaleX="1262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B23848-A9BC-4B94-8C5B-4BBF263141D7}" type="pres">
      <dgm:prSet presAssocID="{622B483B-6A97-4F83-95A8-AB99CC02ED5D}" presName="spNode" presStyleCnt="0"/>
      <dgm:spPr/>
    </dgm:pt>
    <dgm:pt modelId="{0DB07C5F-B032-4562-8012-42455EB5DFC8}" type="pres">
      <dgm:prSet presAssocID="{E02BC7E5-0AE4-4FBD-AFB5-6E27F349733E}" presName="sibTrans" presStyleLbl="sibTrans1D1" presStyleIdx="2" presStyleCnt="4"/>
      <dgm:spPr/>
    </dgm:pt>
    <dgm:pt modelId="{ABBD04EC-9EDE-4211-9964-2DD218DFFC03}" type="pres">
      <dgm:prSet presAssocID="{806871F5-9A9F-48A8-85AF-8DC6528CD8C7}" presName="node" presStyleLbl="node1" presStyleIdx="3" presStyleCnt="4" custScaleX="1262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01FE7D-AEF5-4E3E-8BDD-CE390005A2B9}" type="pres">
      <dgm:prSet presAssocID="{806871F5-9A9F-48A8-85AF-8DC6528CD8C7}" presName="spNode" presStyleCnt="0"/>
      <dgm:spPr/>
    </dgm:pt>
    <dgm:pt modelId="{021DFD12-1D18-4765-BF0F-97976EE8C41D}" type="pres">
      <dgm:prSet presAssocID="{71F9A3B8-FDF6-428B-8E14-4519B690E5D5}" presName="sibTrans" presStyleLbl="sibTrans1D1" presStyleIdx="3" presStyleCnt="4"/>
      <dgm:spPr/>
    </dgm:pt>
  </dgm:ptLst>
  <dgm:cxnLst>
    <dgm:cxn modelId="{F4DDC060-DEE9-446C-8A1C-F2FB3393FBE3}" srcId="{CF09761C-BFC4-4E85-BC5A-3F93C2457238}" destId="{6A6C2BD6-5404-4C54-9A6E-579C8FA801DA}" srcOrd="1" destOrd="0" parTransId="{3E5CD2EF-4508-455B-9381-CB8908ED4FBD}" sibTransId="{9AEDC6EB-9A34-4F6B-9CFB-F59049A4DCAF}"/>
    <dgm:cxn modelId="{FF41975F-5909-4595-9D04-D7E0670A6DBA}" type="presOf" srcId="{71F9A3B8-FDF6-428B-8E14-4519B690E5D5}" destId="{021DFD12-1D18-4765-BF0F-97976EE8C41D}" srcOrd="0" destOrd="0" presId="urn:microsoft.com/office/officeart/2005/8/layout/cycle6"/>
    <dgm:cxn modelId="{BB15ADE5-DCEF-43A0-83C3-424F02F06ACB}" type="presOf" srcId="{E02BC7E5-0AE4-4FBD-AFB5-6E27F349733E}" destId="{0DB07C5F-B032-4562-8012-42455EB5DFC8}" srcOrd="0" destOrd="0" presId="urn:microsoft.com/office/officeart/2005/8/layout/cycle6"/>
    <dgm:cxn modelId="{928A1938-3C25-4CED-9A2D-7E3CBE4D7145}" type="presOf" srcId="{0549F773-9C35-4918-9BEF-34433BD42C9A}" destId="{A7EB7A55-24FD-4027-B568-C685E0D3D84A}" srcOrd="0" destOrd="0" presId="urn:microsoft.com/office/officeart/2005/8/layout/cycle6"/>
    <dgm:cxn modelId="{080D689F-3AC4-42CE-9EDB-2B255E1753BF}" type="presOf" srcId="{9AEDC6EB-9A34-4F6B-9CFB-F59049A4DCAF}" destId="{CB38B99E-F8BA-4B05-95C3-FB314A77848E}" srcOrd="0" destOrd="0" presId="urn:microsoft.com/office/officeart/2005/8/layout/cycle6"/>
    <dgm:cxn modelId="{AE7BB5A1-7516-41B0-8885-E8FD92D8EBDF}" type="presOf" srcId="{CF09761C-BFC4-4E85-BC5A-3F93C2457238}" destId="{C2308C7E-BB8E-49BB-B98C-5B48454E1C60}" srcOrd="0" destOrd="0" presId="urn:microsoft.com/office/officeart/2005/8/layout/cycle6"/>
    <dgm:cxn modelId="{643B67B8-B5AF-48F1-9F90-56DEA931A235}" type="presOf" srcId="{2B37767F-D709-419C-97A8-40B204B0E4CC}" destId="{9D0BC850-F551-45D2-8597-9103EF6AE597}" srcOrd="0" destOrd="0" presId="urn:microsoft.com/office/officeart/2005/8/layout/cycle6"/>
    <dgm:cxn modelId="{E5157803-CC66-47E5-8894-D0D4B683D745}" srcId="{CF09761C-BFC4-4E85-BC5A-3F93C2457238}" destId="{2B37767F-D709-419C-97A8-40B204B0E4CC}" srcOrd="0" destOrd="0" parTransId="{742652C1-429F-4EA7-9F60-30DB81892C22}" sibTransId="{0549F773-9C35-4918-9BEF-34433BD42C9A}"/>
    <dgm:cxn modelId="{31CC44A4-D698-4403-8639-F460F39E68E4}" type="presOf" srcId="{806871F5-9A9F-48A8-85AF-8DC6528CD8C7}" destId="{ABBD04EC-9EDE-4211-9964-2DD218DFFC03}" srcOrd="0" destOrd="0" presId="urn:microsoft.com/office/officeart/2005/8/layout/cycle6"/>
    <dgm:cxn modelId="{EC332D31-7864-4850-9626-F94E3CFC8DD4}" type="presOf" srcId="{622B483B-6A97-4F83-95A8-AB99CC02ED5D}" destId="{2B6176C6-9699-4933-9A60-7E9E9A892D71}" srcOrd="0" destOrd="0" presId="urn:microsoft.com/office/officeart/2005/8/layout/cycle6"/>
    <dgm:cxn modelId="{5A5121D9-AAAA-4B01-9A93-0CBC7C03C902}" srcId="{CF09761C-BFC4-4E85-BC5A-3F93C2457238}" destId="{622B483B-6A97-4F83-95A8-AB99CC02ED5D}" srcOrd="2" destOrd="0" parTransId="{0ADFD499-0232-4C9C-A4C2-D2022C282DAE}" sibTransId="{E02BC7E5-0AE4-4FBD-AFB5-6E27F349733E}"/>
    <dgm:cxn modelId="{784A5E0B-9993-43F1-AE3D-58C889549A0C}" type="presOf" srcId="{6A6C2BD6-5404-4C54-9A6E-579C8FA801DA}" destId="{DB3C323E-4F5E-4BE3-BEE4-00FBA701FAEE}" srcOrd="0" destOrd="0" presId="urn:microsoft.com/office/officeart/2005/8/layout/cycle6"/>
    <dgm:cxn modelId="{7E793DB5-7FE5-4999-82BE-0489DAAAFC9F}" srcId="{CF09761C-BFC4-4E85-BC5A-3F93C2457238}" destId="{806871F5-9A9F-48A8-85AF-8DC6528CD8C7}" srcOrd="3" destOrd="0" parTransId="{EEBC7E1E-EF2A-4CDC-A7EF-A93C9FEA3DE1}" sibTransId="{71F9A3B8-FDF6-428B-8E14-4519B690E5D5}"/>
    <dgm:cxn modelId="{CB2EE2BE-D91D-42C2-9750-24279F4830B2}" type="presParOf" srcId="{C2308C7E-BB8E-49BB-B98C-5B48454E1C60}" destId="{9D0BC850-F551-45D2-8597-9103EF6AE597}" srcOrd="0" destOrd="0" presId="urn:microsoft.com/office/officeart/2005/8/layout/cycle6"/>
    <dgm:cxn modelId="{C0B5CEBB-F27E-40BC-91FA-7F0EABA5A817}" type="presParOf" srcId="{C2308C7E-BB8E-49BB-B98C-5B48454E1C60}" destId="{4EC6597A-264B-46EF-9E4F-F48EF877A2F9}" srcOrd="1" destOrd="0" presId="urn:microsoft.com/office/officeart/2005/8/layout/cycle6"/>
    <dgm:cxn modelId="{79667D6B-95BC-4DC0-B322-8C4CE4FA3347}" type="presParOf" srcId="{C2308C7E-BB8E-49BB-B98C-5B48454E1C60}" destId="{A7EB7A55-24FD-4027-B568-C685E0D3D84A}" srcOrd="2" destOrd="0" presId="urn:microsoft.com/office/officeart/2005/8/layout/cycle6"/>
    <dgm:cxn modelId="{48F6055B-FF9A-4FA8-A9CE-AE779F14B212}" type="presParOf" srcId="{C2308C7E-BB8E-49BB-B98C-5B48454E1C60}" destId="{DB3C323E-4F5E-4BE3-BEE4-00FBA701FAEE}" srcOrd="3" destOrd="0" presId="urn:microsoft.com/office/officeart/2005/8/layout/cycle6"/>
    <dgm:cxn modelId="{D22537E9-A33C-4DBD-9B41-7BDA683DEA7A}" type="presParOf" srcId="{C2308C7E-BB8E-49BB-B98C-5B48454E1C60}" destId="{AFDF51CA-2D98-4E54-89E2-0CA81AC0B22F}" srcOrd="4" destOrd="0" presId="urn:microsoft.com/office/officeart/2005/8/layout/cycle6"/>
    <dgm:cxn modelId="{6A67771B-DA5E-4334-9AD6-1FC4E2A73A80}" type="presParOf" srcId="{C2308C7E-BB8E-49BB-B98C-5B48454E1C60}" destId="{CB38B99E-F8BA-4B05-95C3-FB314A77848E}" srcOrd="5" destOrd="0" presId="urn:microsoft.com/office/officeart/2005/8/layout/cycle6"/>
    <dgm:cxn modelId="{BA6EC420-472D-49E5-A2D5-AD3574696BFB}" type="presParOf" srcId="{C2308C7E-BB8E-49BB-B98C-5B48454E1C60}" destId="{2B6176C6-9699-4933-9A60-7E9E9A892D71}" srcOrd="6" destOrd="0" presId="urn:microsoft.com/office/officeart/2005/8/layout/cycle6"/>
    <dgm:cxn modelId="{45D82B14-FE07-48DB-9D6F-C82C081376E4}" type="presParOf" srcId="{C2308C7E-BB8E-49BB-B98C-5B48454E1C60}" destId="{BEB23848-A9BC-4B94-8C5B-4BBF263141D7}" srcOrd="7" destOrd="0" presId="urn:microsoft.com/office/officeart/2005/8/layout/cycle6"/>
    <dgm:cxn modelId="{120333D6-5F53-48F8-8081-1FAB14CA7B49}" type="presParOf" srcId="{C2308C7E-BB8E-49BB-B98C-5B48454E1C60}" destId="{0DB07C5F-B032-4562-8012-42455EB5DFC8}" srcOrd="8" destOrd="0" presId="urn:microsoft.com/office/officeart/2005/8/layout/cycle6"/>
    <dgm:cxn modelId="{40BFDBF8-AF2C-4C94-A4FF-FED6A5845633}" type="presParOf" srcId="{C2308C7E-BB8E-49BB-B98C-5B48454E1C60}" destId="{ABBD04EC-9EDE-4211-9964-2DD218DFFC03}" srcOrd="9" destOrd="0" presId="urn:microsoft.com/office/officeart/2005/8/layout/cycle6"/>
    <dgm:cxn modelId="{891BA4F5-1117-4536-9D4F-4B4975979B29}" type="presParOf" srcId="{C2308C7E-BB8E-49BB-B98C-5B48454E1C60}" destId="{5F01FE7D-AEF5-4E3E-8BDD-CE390005A2B9}" srcOrd="10" destOrd="0" presId="urn:microsoft.com/office/officeart/2005/8/layout/cycle6"/>
    <dgm:cxn modelId="{F45CC3F7-2C80-4320-861A-EC3124FA09AE}" type="presParOf" srcId="{C2308C7E-BB8E-49BB-B98C-5B48454E1C60}" destId="{021DFD12-1D18-4765-BF0F-97976EE8C41D}" srcOrd="11" destOrd="0" presId="urn:microsoft.com/office/officeart/2005/8/layout/cycle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2015/1/18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2015/1/18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78842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类消息的接收与响应</a:t>
            </a:r>
            <a:endParaRPr lang="en-US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293922" y="2976768"/>
            <a:ext cx="48500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://blog.csdn.net/lyq8479</a:t>
            </a:r>
          </a:p>
        </p:txBody>
      </p:sp>
      <p:sp>
        <p:nvSpPr>
          <p:cNvPr id="7" name="矩形 6"/>
          <p:cNvSpPr/>
          <p:nvPr/>
        </p:nvSpPr>
        <p:spPr>
          <a:xfrm>
            <a:off x="4373905" y="217510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02480" y="2011420"/>
            <a:ext cx="954107" cy="70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柳峰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320135" y="4515966"/>
            <a:ext cx="208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027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SAE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的注意事项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0" name="AutoShape 2" descr="http://img3.imgtn.bdimg.com/it/u=2107178913,211118873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8" name="图示 7"/>
          <p:cNvGraphicFramePr/>
          <p:nvPr/>
        </p:nvGraphicFramePr>
        <p:xfrm>
          <a:off x="1738314" y="1374436"/>
          <a:ext cx="5191140" cy="348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43504" y="1428742"/>
            <a:ext cx="32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SAE Java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环境以 </a:t>
            </a:r>
            <a:r>
              <a:rPr lang="en-US" sz="1200" dirty="0" err="1" smtClean="0">
                <a:latin typeface="微软雅黑" pitchFamily="34" charset="-122"/>
                <a:ea typeface="微软雅黑" pitchFamily="34" charset="-122"/>
              </a:rPr>
              <a:t>OpenJDK</a:t>
            </a: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 1.6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Jetty 7.4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为基础构建而成，平台运行在</a:t>
            </a: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CentOS-6.x 64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下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3504" y="4143386"/>
            <a:ext cx="278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确认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war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包中只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包含以下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dom4j-1.6.1.jar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xstream-1.3.1-sae-liufeng.jar</a:t>
            </a:r>
            <a:endParaRPr lang="zh-CN" altLang="en-US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0858" y="2786064"/>
            <a:ext cx="250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XStream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源码中通过反射机制使用到了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sun.misc.Unsafe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类，而该类因为安全原因被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SAE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禁用掉了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5720" y="2428874"/>
            <a:ext cx="3214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appname.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sinaapp.com/coreServlet</a:t>
            </a:r>
            <a:endParaRPr lang="zh-CN" altLang="en-US" sz="1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2857502"/>
            <a:ext cx="4785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4061923"/>
            <a:ext cx="47758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762296"/>
            <a:ext cx="4234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本课程由柳峰提供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畅销书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微信公众平台应用开发：方法、技巧与案例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120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203</Words>
  <Application>Microsoft Office PowerPoint</Application>
  <PresentationFormat>全屏显示(16:9)</PresentationFormat>
  <Paragraphs>33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幻灯片 1</vt:lpstr>
      <vt:lpstr>使用SAE的注意事项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liufeng</cp:lastModifiedBy>
  <cp:revision>182</cp:revision>
  <dcterms:created xsi:type="dcterms:W3CDTF">2014-10-20T05:47:06Z</dcterms:created>
  <dcterms:modified xsi:type="dcterms:W3CDTF">2015-01-18T03:35:02Z</dcterms:modified>
</cp:coreProperties>
</file>