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41" autoAdjust="0"/>
  </p:normalViewPr>
  <p:slideViewPr>
    <p:cSldViewPr>
      <p:cViewPr>
        <p:scale>
          <a:sx n="80" d="100"/>
          <a:sy n="80" d="100"/>
        </p:scale>
        <p:origin x="-108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SAE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服务概述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为用户提供的分布式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数据库集群服务，可以支持百万级的数据库访问。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几乎支持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的所有特性，公共版支持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引擎，企业版支持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980707"/>
            <a:ext cx="5429288" cy="287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服务限制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服务作为面向公有云计算平台的分布式数据库集群，对安全性要求极高，系统会预判用户执行的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语句，并提前拦截可能损伤系统的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语句。主要包括以下三种情况：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1538" y="2439578"/>
            <a:ext cx="6858048" cy="1632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语句性能低下，执行效率低，或者表过大或者结构极其复杂，在其上执行的操作可能危害到整个系统的安全。</a:t>
            </a:r>
            <a:endParaRPr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某个应用的当前并发</a:t>
            </a: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执行时间和过大。</a:t>
            </a:r>
            <a:endParaRPr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某个应用的</a:t>
            </a: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产生了过多的慢查询。</a:t>
            </a: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执行时间超过</a:t>
            </a: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秒，即为慢查询。</a:t>
            </a:r>
            <a:endParaRPr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应用中使用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服务很简单，和使用普通的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没有区别。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244" y="1643056"/>
            <a:ext cx="5486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00063" y="2786064"/>
            <a:ext cx="8143875" cy="102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主库域名是</a:t>
            </a:r>
            <a:r>
              <a:rPr lang="en-US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w.rdc.sae.sina.com.cn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，端口为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3307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，这两个参数是固定不变的。②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的另外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个连接参数用户名、密码和数据库名都与具体的应用有关，其中，用户名是应用的</a:t>
            </a:r>
            <a:r>
              <a:rPr lang="en-US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accesskey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，密码是应用的</a:t>
            </a:r>
            <a:r>
              <a:rPr lang="en-US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secretkey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，数据库名是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app_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加上应用名称。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连接参数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，在“我的首页”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“控制台”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“应用管理”中，点击某个应用，将会看到应用的基本信息。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5852" y="1785932"/>
            <a:ext cx="6562725" cy="3143272"/>
            <a:chOff x="1285852" y="1643056"/>
            <a:chExt cx="6562725" cy="314327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2338398"/>
              <a:ext cx="6562725" cy="17335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线形标注 1 12"/>
            <p:cNvSpPr/>
            <p:nvPr/>
          </p:nvSpPr>
          <p:spPr>
            <a:xfrm>
              <a:off x="2786050" y="1643056"/>
              <a:ext cx="4000528" cy="357190"/>
            </a:xfrm>
            <a:prstGeom prst="borderCallout1">
              <a:avLst>
                <a:gd name="adj1" fmla="val 42023"/>
                <a:gd name="adj2" fmla="val 319"/>
                <a:gd name="adj3" fmla="val 232189"/>
                <a:gd name="adj4" fmla="val -16184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应用名称是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liufengtest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，数据库名称为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app_liufengtest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线形标注 1 13"/>
            <p:cNvSpPr/>
            <p:nvPr/>
          </p:nvSpPr>
          <p:spPr>
            <a:xfrm>
              <a:off x="2857488" y="4429138"/>
              <a:ext cx="3000396" cy="357190"/>
            </a:xfrm>
            <a:prstGeom prst="borderCallout1">
              <a:avLst>
                <a:gd name="adj1" fmla="val -1198"/>
                <a:gd name="adj2" fmla="val 49397"/>
                <a:gd name="adj3" fmla="val -203340"/>
                <a:gd name="adj4" fmla="val 95825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Access Key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为用户名，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Secret Key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为密码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408</Words>
  <Application>Microsoft Office PowerPoint</Application>
  <PresentationFormat>全屏显示(16:9)</PresentationFormat>
  <Paragraphs>37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MySQL服务概述</vt:lpstr>
      <vt:lpstr>MySQL服务限制</vt:lpstr>
      <vt:lpstr>Java连接MySQL</vt:lpstr>
      <vt:lpstr>查看MySQL连接参数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146</cp:revision>
  <dcterms:created xsi:type="dcterms:W3CDTF">2014-10-20T05:47:06Z</dcterms:created>
  <dcterms:modified xsi:type="dcterms:W3CDTF">2015-01-15T07:20:12Z</dcterms:modified>
</cp:coreProperties>
</file>