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3" r:id="rId5"/>
    <p:sldId id="288" r:id="rId6"/>
    <p:sldId id="289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239" autoAdjust="0"/>
  </p:normalViewPr>
  <p:slideViewPr>
    <p:cSldViewPr>
      <p:cViewPr>
        <p:scale>
          <a:sx n="80" d="100"/>
          <a:sy n="80" d="100"/>
        </p:scale>
        <p:origin x="-108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SAE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上日志的记录与查看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271213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log4j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og4j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的一个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开源项目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可以将日志信息到控制台、文件、数据库等目的地，而且可以控制每一条日志的输出格式，可以控制只输出指定级别的日志，最重要的是，这一切都能够通过配置文件灵活实现，不需要修改应用代码。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6" y="2357436"/>
            <a:ext cx="4619630" cy="252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log4j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的日志级别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log4j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建议使用的日志级别有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种，分别是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info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warn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，下面是对这些日志级别的介绍。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1472" y="1928808"/>
          <a:ext cx="7929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6143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日志级别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debug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指出细粒度信息事件对调试应用程序是非常有帮助的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info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表明 消息在粗粒度级别上突出强调应用程序的运行过程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warn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表明会出现潜在错误的情形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error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指出虽然发生错误事件，但仍然不影响系统的继续运行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596" y="3812455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上述日志的优先级从高到低分别是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warn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info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，程序会打印等于或高于所设置级别的日志，设置的日志级别越高，打印出来的日志就越少。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log4j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在项目的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下添加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log4j.properties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，内容如下：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00100" y="1573594"/>
            <a:ext cx="707236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 smtClean="0"/>
              <a:t>log4j.rootLogger=info, console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en-US" altLang="zh-CN" sz="1200" dirty="0" smtClean="0"/>
              <a:t>log4j.appender.consoleo=rg.apache.log4j.ConsoleAppender </a:t>
            </a:r>
            <a:endParaRPr lang="en-US" altLang="zh-CN" sz="1200" dirty="0" smtClean="0"/>
          </a:p>
          <a:p>
            <a:pPr>
              <a:lnSpc>
                <a:spcPct val="200000"/>
              </a:lnSpc>
            </a:pPr>
            <a:r>
              <a:rPr lang="en-US" altLang="zh-CN" sz="1200" dirty="0" smtClean="0"/>
              <a:t>log4j.appender.console.layout=org.apache.log4j.PatternLayout </a:t>
            </a:r>
          </a:p>
          <a:p>
            <a:pPr>
              <a:lnSpc>
                <a:spcPct val="200000"/>
              </a:lnSpc>
            </a:pPr>
            <a:r>
              <a:rPr lang="en-US" altLang="zh-CN" sz="1200" dirty="0" smtClean="0"/>
              <a:t>log4j.appender.console.layout.ConversionPattern=[%-5p] %d{</a:t>
            </a:r>
            <a:r>
              <a:rPr lang="en-US" altLang="zh-CN" sz="1200" dirty="0" err="1" smtClean="0"/>
              <a:t>yyyy</a:t>
            </a:r>
            <a:r>
              <a:rPr lang="en-US" altLang="zh-CN" sz="1200" dirty="0" smtClean="0"/>
              <a:t>-MM-</a:t>
            </a:r>
            <a:r>
              <a:rPr lang="en-US" altLang="zh-CN" sz="1200" dirty="0" err="1" smtClean="0"/>
              <a:t>dd</a:t>
            </a:r>
            <a:r>
              <a:rPr lang="en-US" altLang="zh-CN" sz="1200" dirty="0" smtClean="0"/>
              <a:t> HH\:mm\:</a:t>
            </a:r>
            <a:r>
              <a:rPr lang="en-US" altLang="zh-CN" sz="1200" dirty="0" err="1" smtClean="0"/>
              <a:t>ss,SSS</a:t>
            </a:r>
            <a:r>
              <a:rPr lang="en-US" altLang="zh-CN" sz="1200" dirty="0" smtClean="0"/>
              <a:t>} %l - %</a:t>
            </a:r>
            <a:r>
              <a:rPr lang="en-US" altLang="zh-CN" sz="1200" dirty="0" err="1" smtClean="0"/>
              <a:t>m%n</a:t>
            </a:r>
            <a:endParaRPr lang="en-US" altLang="zh-CN" sz="12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8596" y="3225129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程序中输出日志，测试代码如下：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00100" y="3753144"/>
            <a:ext cx="7072362" cy="8903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it-IT" altLang="zh-CN" sz="1400" dirty="0" smtClean="0"/>
              <a:t>private static Logger </a:t>
            </a:r>
            <a:r>
              <a:rPr lang="it-IT" altLang="zh-CN" sz="1400" i="1" dirty="0" smtClean="0"/>
              <a:t>logger = Logger.getLogger(CoreService.class</a:t>
            </a:r>
            <a:r>
              <a:rPr lang="it-IT" altLang="zh-CN" sz="1400" i="1" dirty="0" smtClean="0"/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1400" dirty="0" smtClean="0"/>
              <a:t>logger.info("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log4j</a:t>
            </a:r>
            <a:r>
              <a:rPr lang="zh-CN" altLang="en-US" sz="1400" dirty="0" smtClean="0"/>
              <a:t>输出日志</a:t>
            </a:r>
            <a:r>
              <a:rPr lang="en-US" altLang="zh-CN" sz="1400" dirty="0" smtClean="0"/>
              <a:t>");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的日志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平台环境为每个应用提供了一个日志空间，应用的访问日志，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启动和关闭日志，代码输出日志以及服务使用日志都能在日志中心中查看。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000247"/>
            <a:ext cx="4805371" cy="2249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596" y="4241083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平台支持使用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log4j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输出日志，但是只有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输出到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console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的日志才能发送到日志中心。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的日志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1214428"/>
          <a:ext cx="7929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4857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类别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输出日志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HTTP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访问日志，应用运行时输出日志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System.out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log4j)</a:t>
                      </a:r>
                      <a:endParaRPr lang="zh-CN" altLang="en-US" sz="1400" b="0" i="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JVM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应用启动，关闭和重载输出的日志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Storage/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慢查询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/Mail/… …</a:t>
                      </a:r>
                      <a:endParaRPr lang="zh-CN" altLang="en-US" sz="1400" b="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对应服务使用日志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071816"/>
            <a:ext cx="4513201" cy="1714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直接箭头连接符 8"/>
          <p:cNvCxnSpPr/>
          <p:nvPr/>
        </p:nvCxnSpPr>
        <p:spPr>
          <a:xfrm rot="16200000" flipH="1">
            <a:off x="2071670" y="2071684"/>
            <a:ext cx="1214446" cy="7858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479</Words>
  <Application>Microsoft Office PowerPoint</Application>
  <PresentationFormat>全屏显示(16:9)</PresentationFormat>
  <Paragraphs>60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log4j简介</vt:lpstr>
      <vt:lpstr>log4j的日志级别</vt:lpstr>
      <vt:lpstr>log4j的使用</vt:lpstr>
      <vt:lpstr>SAE的日志系统</vt:lpstr>
      <vt:lpstr>SAE的日志分类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158</cp:revision>
  <dcterms:created xsi:type="dcterms:W3CDTF">2014-10-20T05:47:06Z</dcterms:created>
  <dcterms:modified xsi:type="dcterms:W3CDTF">2015-01-18T17:00:47Z</dcterms:modified>
</cp:coreProperties>
</file>