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3" r:id="rId4"/>
    <p:sldId id="287" r:id="rId5"/>
    <p:sldId id="285" r:id="rId6"/>
    <p:sldId id="286" r:id="rId7"/>
    <p:sldId id="289" r:id="rId8"/>
    <p:sldId id="288" r:id="rId9"/>
    <p:sldId id="25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81" autoAdjust="0"/>
  </p:normalViewPr>
  <p:slideViewPr>
    <p:cSldViewPr>
      <p:cViewPr>
        <p:scale>
          <a:sx n="80" d="100"/>
          <a:sy n="80" d="100"/>
        </p:scale>
        <p:origin x="-108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BBC08-D3B9-4423-94CA-6CA02C896F53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BFF084C1-2F0C-497D-8ED6-B1522E5CFED8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提升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用户的活跃度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9051A2BB-91C4-4EE2-A6F8-BE8979C6ABB0}" type="parTrans" cxnId="{CEE22AB4-2BA3-4CD5-BE35-F6DA964233D8}">
      <dgm:prSet/>
      <dgm:spPr/>
      <dgm:t>
        <a:bodyPr/>
        <a:lstStyle/>
        <a:p>
          <a:endParaRPr lang="zh-CN" altLang="en-US" b="1"/>
        </a:p>
      </dgm:t>
    </dgm:pt>
    <dgm:pt modelId="{E69972A2-5707-4F91-9825-FBCFAB4691E7}" type="sibTrans" cxnId="{CEE22AB4-2BA3-4CD5-BE35-F6DA964233D8}">
      <dgm:prSet/>
      <dgm:spPr/>
      <dgm:t>
        <a:bodyPr/>
        <a:lstStyle/>
        <a:p>
          <a:endParaRPr lang="zh-CN" altLang="en-US" b="1"/>
        </a:p>
      </dgm:t>
    </dgm:pt>
    <dgm:pt modelId="{8D5B5589-86B7-4264-909B-EF202C743BF5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增加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品牌的关注度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B8E68C0A-B2C6-44CD-9F71-E88047083211}" type="parTrans" cxnId="{8F9867FF-B695-4007-B13A-6684E0BF9FEF}">
      <dgm:prSet/>
      <dgm:spPr/>
      <dgm:t>
        <a:bodyPr/>
        <a:lstStyle/>
        <a:p>
          <a:endParaRPr lang="zh-CN" altLang="en-US" b="1"/>
        </a:p>
      </dgm:t>
    </dgm:pt>
    <dgm:pt modelId="{DB750183-9690-4CEA-A442-4A5D6D926238}" type="sibTrans" cxnId="{8F9867FF-B695-4007-B13A-6684E0BF9FEF}">
      <dgm:prSet/>
      <dgm:spPr/>
      <dgm:t>
        <a:bodyPr/>
        <a:lstStyle/>
        <a:p>
          <a:endParaRPr lang="zh-CN" altLang="en-US" b="1"/>
        </a:p>
      </dgm:t>
    </dgm:pt>
    <dgm:pt modelId="{324E1467-06FB-4C3F-9410-2C98A9575794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刺激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用户进一步消费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9196AC8B-04F2-47F7-9E6B-562F13D1E9FE}" type="parTrans" cxnId="{7D2DA235-4536-4665-9170-2167E81F1570}">
      <dgm:prSet/>
      <dgm:spPr/>
      <dgm:t>
        <a:bodyPr/>
        <a:lstStyle/>
        <a:p>
          <a:endParaRPr lang="zh-CN" altLang="en-US" b="1"/>
        </a:p>
      </dgm:t>
    </dgm:pt>
    <dgm:pt modelId="{043CFE25-EDE2-4879-8AF2-53EE3D167E34}" type="sibTrans" cxnId="{7D2DA235-4536-4665-9170-2167E81F1570}">
      <dgm:prSet/>
      <dgm:spPr/>
      <dgm:t>
        <a:bodyPr/>
        <a:lstStyle/>
        <a:p>
          <a:endParaRPr lang="zh-CN" altLang="en-US" b="1"/>
        </a:p>
      </dgm:t>
    </dgm:pt>
    <dgm:pt modelId="{9EE5EE9C-DB3C-4CEF-BE98-CD2F5F8D568D}" type="pres">
      <dgm:prSet presAssocID="{376BBC08-D3B9-4423-94CA-6CA02C896F53}" presName="CompostProcess" presStyleCnt="0">
        <dgm:presLayoutVars>
          <dgm:dir/>
          <dgm:resizeHandles val="exact"/>
        </dgm:presLayoutVars>
      </dgm:prSet>
      <dgm:spPr/>
    </dgm:pt>
    <dgm:pt modelId="{13E05788-A0A5-48D3-926E-33779AE8B166}" type="pres">
      <dgm:prSet presAssocID="{376BBC08-D3B9-4423-94CA-6CA02C896F53}" presName="arrow" presStyleLbl="bgShp" presStyleIdx="0" presStyleCnt="1"/>
      <dgm:spPr/>
    </dgm:pt>
    <dgm:pt modelId="{9C862C09-BEBF-4C84-9FD9-70D48C209F5C}" type="pres">
      <dgm:prSet presAssocID="{376BBC08-D3B9-4423-94CA-6CA02C896F53}" presName="linearProcess" presStyleCnt="0"/>
      <dgm:spPr/>
    </dgm:pt>
    <dgm:pt modelId="{06FD6EEE-2D2D-4359-9D9C-7586375B6FC1}" type="pres">
      <dgm:prSet presAssocID="{BFF084C1-2F0C-497D-8ED6-B1522E5CFED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9E3521-C221-4B4F-A35F-6783D9C670F7}" type="pres">
      <dgm:prSet presAssocID="{E69972A2-5707-4F91-9825-FBCFAB4691E7}" presName="sibTrans" presStyleCnt="0"/>
      <dgm:spPr/>
    </dgm:pt>
    <dgm:pt modelId="{0CC78E4F-15B7-465C-AADA-E6E8792ABF27}" type="pres">
      <dgm:prSet presAssocID="{8D5B5589-86B7-4264-909B-EF202C743BF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F9B72B-B8DD-4236-AB0E-7B228EE6D6FD}" type="pres">
      <dgm:prSet presAssocID="{DB750183-9690-4CEA-A442-4A5D6D926238}" presName="sibTrans" presStyleCnt="0"/>
      <dgm:spPr/>
    </dgm:pt>
    <dgm:pt modelId="{250BA3BA-A78A-4D8A-822E-7B084E4DDBA7}" type="pres">
      <dgm:prSet presAssocID="{324E1467-06FB-4C3F-9410-2C98A957579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F8FE1C-13CB-4A57-BA0D-7EC232372F4E}" type="presOf" srcId="{324E1467-06FB-4C3F-9410-2C98A9575794}" destId="{250BA3BA-A78A-4D8A-822E-7B084E4DDBA7}" srcOrd="0" destOrd="0" presId="urn:microsoft.com/office/officeart/2005/8/layout/hProcess9"/>
    <dgm:cxn modelId="{06FA69DB-8A71-43A5-BA05-004AECE09C72}" type="presOf" srcId="{8D5B5589-86B7-4264-909B-EF202C743BF5}" destId="{0CC78E4F-15B7-465C-AADA-E6E8792ABF27}" srcOrd="0" destOrd="0" presId="urn:microsoft.com/office/officeart/2005/8/layout/hProcess9"/>
    <dgm:cxn modelId="{872F1AEA-04D2-4614-9ACB-98495B3DDE5F}" type="presOf" srcId="{376BBC08-D3B9-4423-94CA-6CA02C896F53}" destId="{9EE5EE9C-DB3C-4CEF-BE98-CD2F5F8D568D}" srcOrd="0" destOrd="0" presId="urn:microsoft.com/office/officeart/2005/8/layout/hProcess9"/>
    <dgm:cxn modelId="{BF637983-C5C7-4FCD-B908-2C6B536985C5}" type="presOf" srcId="{BFF084C1-2F0C-497D-8ED6-B1522E5CFED8}" destId="{06FD6EEE-2D2D-4359-9D9C-7586375B6FC1}" srcOrd="0" destOrd="0" presId="urn:microsoft.com/office/officeart/2005/8/layout/hProcess9"/>
    <dgm:cxn modelId="{CEE22AB4-2BA3-4CD5-BE35-F6DA964233D8}" srcId="{376BBC08-D3B9-4423-94CA-6CA02C896F53}" destId="{BFF084C1-2F0C-497D-8ED6-B1522E5CFED8}" srcOrd="0" destOrd="0" parTransId="{9051A2BB-91C4-4EE2-A6F8-BE8979C6ABB0}" sibTransId="{E69972A2-5707-4F91-9825-FBCFAB4691E7}"/>
    <dgm:cxn modelId="{7D2DA235-4536-4665-9170-2167E81F1570}" srcId="{376BBC08-D3B9-4423-94CA-6CA02C896F53}" destId="{324E1467-06FB-4C3F-9410-2C98A9575794}" srcOrd="2" destOrd="0" parTransId="{9196AC8B-04F2-47F7-9E6B-562F13D1E9FE}" sibTransId="{043CFE25-EDE2-4879-8AF2-53EE3D167E34}"/>
    <dgm:cxn modelId="{8F9867FF-B695-4007-B13A-6684E0BF9FEF}" srcId="{376BBC08-D3B9-4423-94CA-6CA02C896F53}" destId="{8D5B5589-86B7-4264-909B-EF202C743BF5}" srcOrd="1" destOrd="0" parTransId="{B8E68C0A-B2C6-44CD-9F71-E88047083211}" sibTransId="{DB750183-9690-4CEA-A442-4A5D6D926238}"/>
    <dgm:cxn modelId="{F5B69C00-BA55-4AB6-AD19-0C6A65EEFE54}" type="presParOf" srcId="{9EE5EE9C-DB3C-4CEF-BE98-CD2F5F8D568D}" destId="{13E05788-A0A5-48D3-926E-33779AE8B166}" srcOrd="0" destOrd="0" presId="urn:microsoft.com/office/officeart/2005/8/layout/hProcess9"/>
    <dgm:cxn modelId="{3B015D50-93C1-456E-9DB0-9A3C4E137164}" type="presParOf" srcId="{9EE5EE9C-DB3C-4CEF-BE98-CD2F5F8D568D}" destId="{9C862C09-BEBF-4C84-9FD9-70D48C209F5C}" srcOrd="1" destOrd="0" presId="urn:microsoft.com/office/officeart/2005/8/layout/hProcess9"/>
    <dgm:cxn modelId="{6AEA6619-FAC1-44DA-905F-799E668CD4A0}" type="presParOf" srcId="{9C862C09-BEBF-4C84-9FD9-70D48C209F5C}" destId="{06FD6EEE-2D2D-4359-9D9C-7586375B6FC1}" srcOrd="0" destOrd="0" presId="urn:microsoft.com/office/officeart/2005/8/layout/hProcess9"/>
    <dgm:cxn modelId="{BC40EF65-88AD-4820-9B78-C6AB677DF885}" type="presParOf" srcId="{9C862C09-BEBF-4C84-9FD9-70D48C209F5C}" destId="{249E3521-C221-4B4F-A35F-6783D9C670F7}" srcOrd="1" destOrd="0" presId="urn:microsoft.com/office/officeart/2005/8/layout/hProcess9"/>
    <dgm:cxn modelId="{D25DF590-AEF5-4701-8F7E-EDE214663597}" type="presParOf" srcId="{9C862C09-BEBF-4C84-9FD9-70D48C209F5C}" destId="{0CC78E4F-15B7-465C-AADA-E6E8792ABF27}" srcOrd="2" destOrd="0" presId="urn:microsoft.com/office/officeart/2005/8/layout/hProcess9"/>
    <dgm:cxn modelId="{7D51BB76-383D-49F2-BD48-D3C4B6AF0315}" type="presParOf" srcId="{9C862C09-BEBF-4C84-9FD9-70D48C209F5C}" destId="{59F9B72B-B8DD-4236-AB0E-7B228EE6D6FD}" srcOrd="3" destOrd="0" presId="urn:microsoft.com/office/officeart/2005/8/layout/hProcess9"/>
    <dgm:cxn modelId="{771A12A1-9B1E-4363-8ED0-C209A157ABF8}" type="presParOf" srcId="{9C862C09-BEBF-4C84-9FD9-70D48C209F5C}" destId="{250BA3BA-A78A-4D8A-822E-7B084E4DDBA7}" srcOrd="4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0F2CE6-018D-4DDD-8000-018B74E0B6B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71BE2C-DEF7-4416-920B-2C1E2B9B9A6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规则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DA53E3C-BB23-4503-A6A0-8B1A648458EA}" type="parTrans" cxnId="{9A30F650-56C3-48B2-8493-93FC8124BE96}">
      <dgm:prSet/>
      <dgm:spPr/>
      <dgm:t>
        <a:bodyPr/>
        <a:lstStyle/>
        <a:p>
          <a:endParaRPr lang="zh-CN" altLang="en-US"/>
        </a:p>
      </dgm:t>
    </dgm:pt>
    <dgm:pt modelId="{ACF6C3C0-D014-4919-9429-F18447784540}" type="sibTrans" cxnId="{9A30F650-56C3-48B2-8493-93FC8124BE96}">
      <dgm:prSet/>
      <dgm:spPr/>
      <dgm:t>
        <a:bodyPr/>
        <a:lstStyle/>
        <a:p>
          <a:endParaRPr lang="zh-CN" altLang="en-US"/>
        </a:p>
      </dgm:t>
    </dgm:pt>
    <dgm:pt modelId="{168F0041-B5CD-42C2-81C8-14FF77CF21B2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会员每次签到可获得</a:t>
          </a:r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个积分，每天仅可签到一次。</a:t>
          </a:r>
          <a:endParaRPr lang="zh-CN" altLang="en-US" sz="1600" dirty="0"/>
        </a:p>
      </dgm:t>
    </dgm:pt>
    <dgm:pt modelId="{388C32F1-57E7-4963-A538-F53521C51E3B}" type="parTrans" cxnId="{8D9BB757-1637-4AD8-8BF6-5A37BD08F507}">
      <dgm:prSet/>
      <dgm:spPr/>
      <dgm:t>
        <a:bodyPr/>
        <a:lstStyle/>
        <a:p>
          <a:endParaRPr lang="zh-CN" altLang="en-US"/>
        </a:p>
      </dgm:t>
    </dgm:pt>
    <dgm:pt modelId="{B6972867-D210-43B0-8A9A-FFDC2FB43CDA}" type="sibTrans" cxnId="{8D9BB757-1637-4AD8-8BF6-5A37BD08F507}">
      <dgm:prSet/>
      <dgm:spPr/>
      <dgm:t>
        <a:bodyPr/>
        <a:lstStyle/>
        <a:p>
          <a:endParaRPr lang="zh-CN" altLang="en-US"/>
        </a:p>
      </dgm:t>
    </dgm:pt>
    <dgm:pt modelId="{696E7218-65A2-4AE4-91A3-39A0E3D6AE88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规则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5B4BF045-0129-4510-80B3-61F33CDD1F66}" type="parTrans" cxnId="{5D3E6CE1-A02F-4147-8E57-AA5831BF3B43}">
      <dgm:prSet/>
      <dgm:spPr/>
      <dgm:t>
        <a:bodyPr/>
        <a:lstStyle/>
        <a:p>
          <a:endParaRPr lang="zh-CN" altLang="en-US"/>
        </a:p>
      </dgm:t>
    </dgm:pt>
    <dgm:pt modelId="{95C893AD-615F-4638-BC2C-EFE8A81ED1EF}" type="sibTrans" cxnId="{5D3E6CE1-A02F-4147-8E57-AA5831BF3B43}">
      <dgm:prSet/>
      <dgm:spPr/>
      <dgm:t>
        <a:bodyPr/>
        <a:lstStyle/>
        <a:p>
          <a:endParaRPr lang="zh-CN" altLang="en-US"/>
        </a:p>
      </dgm:t>
    </dgm:pt>
    <dgm:pt modelId="{A851E188-1DBD-45DF-BD44-BBC00EBD23EC}">
      <dgm:prSet phldrT="[文本]" custT="1"/>
      <dgm:spPr/>
      <dgm:t>
        <a:bodyPr/>
        <a:lstStyle/>
        <a:p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每周连续签到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次可额外获得</a:t>
          </a:r>
          <a:r>
            <a:rPr lang="en-US" altLang="zh-CN" sz="1600" smtClean="0">
              <a:latin typeface="微软雅黑" pitchFamily="34" charset="-122"/>
              <a:ea typeface="微软雅黑" pitchFamily="34" charset="-122"/>
            </a:rPr>
            <a:t>10</a:t>
          </a:r>
          <a:r>
            <a:rPr lang="zh-CN" altLang="en-US" sz="1600" smtClean="0">
              <a:latin typeface="微软雅黑" pitchFamily="34" charset="-122"/>
              <a:ea typeface="微软雅黑" pitchFamily="34" charset="-122"/>
            </a:rPr>
            <a:t>个积分。</a:t>
          </a:r>
          <a:endParaRPr lang="zh-CN" altLang="en-US" sz="1600" dirty="0"/>
        </a:p>
      </dgm:t>
    </dgm:pt>
    <dgm:pt modelId="{9FDFD150-A022-41B0-86F0-059BFE486AC9}" type="parTrans" cxnId="{56A560DB-2292-4847-902C-2438B28114BC}">
      <dgm:prSet/>
      <dgm:spPr/>
      <dgm:t>
        <a:bodyPr/>
        <a:lstStyle/>
        <a:p>
          <a:endParaRPr lang="zh-CN" altLang="en-US"/>
        </a:p>
      </dgm:t>
    </dgm:pt>
    <dgm:pt modelId="{A804BD2E-06C0-4BF6-9179-9F0149C90A89}" type="sibTrans" cxnId="{56A560DB-2292-4847-902C-2438B28114BC}">
      <dgm:prSet/>
      <dgm:spPr/>
      <dgm:t>
        <a:bodyPr/>
        <a:lstStyle/>
        <a:p>
          <a:endParaRPr lang="zh-CN" altLang="en-US"/>
        </a:p>
      </dgm:t>
    </dgm:pt>
    <dgm:pt modelId="{59B9E7FC-1B5B-4D6F-8FCC-C2808BDF47D8}" type="pres">
      <dgm:prSet presAssocID="{7E0F2CE6-018D-4DDD-8000-018B74E0B6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70EB44-928E-4DDE-9B65-979650CC66B9}" type="pres">
      <dgm:prSet presAssocID="{F271BE2C-DEF7-4416-920B-2C1E2B9B9A60}" presName="linNode" presStyleCnt="0"/>
      <dgm:spPr/>
    </dgm:pt>
    <dgm:pt modelId="{B40E76D7-B437-4F15-A62D-512D4BEA025B}" type="pres">
      <dgm:prSet presAssocID="{F271BE2C-DEF7-4416-920B-2C1E2B9B9A60}" presName="parentText" presStyleLbl="node1" presStyleIdx="0" presStyleCnt="2" custScaleX="58463" custScaleY="3668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E21DCA-2682-40E4-9838-EBFBED064BC1}" type="pres">
      <dgm:prSet presAssocID="{F271BE2C-DEF7-4416-920B-2C1E2B9B9A60}" presName="descendantText" presStyleLbl="alignAccFollowNode1" presStyleIdx="0" presStyleCnt="2" custScaleX="114715" custScaleY="36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CDB3E7-B43F-46D1-A895-F89E3E558EB6}" type="pres">
      <dgm:prSet presAssocID="{ACF6C3C0-D014-4919-9429-F18447784540}" presName="sp" presStyleCnt="0"/>
      <dgm:spPr/>
    </dgm:pt>
    <dgm:pt modelId="{9AB4CC6E-9B32-4FAC-87B3-9081F6EE87B9}" type="pres">
      <dgm:prSet presAssocID="{696E7218-65A2-4AE4-91A3-39A0E3D6AE88}" presName="linNode" presStyleCnt="0"/>
      <dgm:spPr/>
    </dgm:pt>
    <dgm:pt modelId="{99B039B2-7C27-4456-B5FD-2F7BE03F0B1F}" type="pres">
      <dgm:prSet presAssocID="{696E7218-65A2-4AE4-91A3-39A0E3D6AE88}" presName="parentText" presStyleLbl="node1" presStyleIdx="1" presStyleCnt="2" custScaleX="58463" custScaleY="3668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FA0978-9AB9-4A49-8B68-5310AD6A5AC7}" type="pres">
      <dgm:prSet presAssocID="{696E7218-65A2-4AE4-91A3-39A0E3D6AE88}" presName="descendantText" presStyleLbl="alignAccFollowNode1" presStyleIdx="1" presStyleCnt="2" custScaleX="114715" custScaleY="36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3993DC-FBF5-46F5-806E-FEA6C99CAA82}" type="presOf" srcId="{696E7218-65A2-4AE4-91A3-39A0E3D6AE88}" destId="{99B039B2-7C27-4456-B5FD-2F7BE03F0B1F}" srcOrd="0" destOrd="0" presId="urn:microsoft.com/office/officeart/2005/8/layout/vList5"/>
    <dgm:cxn modelId="{9A30F650-56C3-48B2-8493-93FC8124BE96}" srcId="{7E0F2CE6-018D-4DDD-8000-018B74E0B6B3}" destId="{F271BE2C-DEF7-4416-920B-2C1E2B9B9A60}" srcOrd="0" destOrd="0" parTransId="{ADA53E3C-BB23-4503-A6A0-8B1A648458EA}" sibTransId="{ACF6C3C0-D014-4919-9429-F18447784540}"/>
    <dgm:cxn modelId="{10F8253C-A26E-42F5-98C3-508DF6E094AE}" type="presOf" srcId="{168F0041-B5CD-42C2-81C8-14FF77CF21B2}" destId="{47E21DCA-2682-40E4-9838-EBFBED064BC1}" srcOrd="0" destOrd="0" presId="urn:microsoft.com/office/officeart/2005/8/layout/vList5"/>
    <dgm:cxn modelId="{5D3E6CE1-A02F-4147-8E57-AA5831BF3B43}" srcId="{7E0F2CE6-018D-4DDD-8000-018B74E0B6B3}" destId="{696E7218-65A2-4AE4-91A3-39A0E3D6AE88}" srcOrd="1" destOrd="0" parTransId="{5B4BF045-0129-4510-80B3-61F33CDD1F66}" sibTransId="{95C893AD-615F-4638-BC2C-EFE8A81ED1EF}"/>
    <dgm:cxn modelId="{56A560DB-2292-4847-902C-2438B28114BC}" srcId="{696E7218-65A2-4AE4-91A3-39A0E3D6AE88}" destId="{A851E188-1DBD-45DF-BD44-BBC00EBD23EC}" srcOrd="0" destOrd="0" parTransId="{9FDFD150-A022-41B0-86F0-059BFE486AC9}" sibTransId="{A804BD2E-06C0-4BF6-9179-9F0149C90A89}"/>
    <dgm:cxn modelId="{B22C66A4-C09A-4C29-A9ED-81E510A9A051}" type="presOf" srcId="{7E0F2CE6-018D-4DDD-8000-018B74E0B6B3}" destId="{59B9E7FC-1B5B-4D6F-8FCC-C2808BDF47D8}" srcOrd="0" destOrd="0" presId="urn:microsoft.com/office/officeart/2005/8/layout/vList5"/>
    <dgm:cxn modelId="{7E60FD04-13FD-4F0C-9A51-FF0BB9EDC52B}" type="presOf" srcId="{A851E188-1DBD-45DF-BD44-BBC00EBD23EC}" destId="{8FFA0978-9AB9-4A49-8B68-5310AD6A5AC7}" srcOrd="0" destOrd="0" presId="urn:microsoft.com/office/officeart/2005/8/layout/vList5"/>
    <dgm:cxn modelId="{D2294339-DD32-4A8D-AC15-083331CE5DDF}" type="presOf" srcId="{F271BE2C-DEF7-4416-920B-2C1E2B9B9A60}" destId="{B40E76D7-B437-4F15-A62D-512D4BEA025B}" srcOrd="0" destOrd="0" presId="urn:microsoft.com/office/officeart/2005/8/layout/vList5"/>
    <dgm:cxn modelId="{8D9BB757-1637-4AD8-8BF6-5A37BD08F507}" srcId="{F271BE2C-DEF7-4416-920B-2C1E2B9B9A60}" destId="{168F0041-B5CD-42C2-81C8-14FF77CF21B2}" srcOrd="0" destOrd="0" parTransId="{388C32F1-57E7-4963-A538-F53521C51E3B}" sibTransId="{B6972867-D210-43B0-8A9A-FFDC2FB43CDA}"/>
    <dgm:cxn modelId="{3A11ABB8-9825-4255-A0BD-E1C2BB40E530}" type="presParOf" srcId="{59B9E7FC-1B5B-4D6F-8FCC-C2808BDF47D8}" destId="{E470EB44-928E-4DDE-9B65-979650CC66B9}" srcOrd="0" destOrd="0" presId="urn:microsoft.com/office/officeart/2005/8/layout/vList5"/>
    <dgm:cxn modelId="{9BB18CB9-0A5C-4E6E-902A-372E606051A8}" type="presParOf" srcId="{E470EB44-928E-4DDE-9B65-979650CC66B9}" destId="{B40E76D7-B437-4F15-A62D-512D4BEA025B}" srcOrd="0" destOrd="0" presId="urn:microsoft.com/office/officeart/2005/8/layout/vList5"/>
    <dgm:cxn modelId="{E4780E04-E6A1-4543-81F4-973D295FDCFF}" type="presParOf" srcId="{E470EB44-928E-4DDE-9B65-979650CC66B9}" destId="{47E21DCA-2682-40E4-9838-EBFBED064BC1}" srcOrd="1" destOrd="0" presId="urn:microsoft.com/office/officeart/2005/8/layout/vList5"/>
    <dgm:cxn modelId="{0E861911-0679-48C0-8EB9-3F1A5A530208}" type="presParOf" srcId="{59B9E7FC-1B5B-4D6F-8FCC-C2808BDF47D8}" destId="{72CDB3E7-B43F-46D1-A895-F89E3E558EB6}" srcOrd="1" destOrd="0" presId="urn:microsoft.com/office/officeart/2005/8/layout/vList5"/>
    <dgm:cxn modelId="{F8DBE654-A601-4764-B90D-4786DE198A28}" type="presParOf" srcId="{59B9E7FC-1B5B-4D6F-8FCC-C2808BDF47D8}" destId="{9AB4CC6E-9B32-4FAC-87B3-9081F6EE87B9}" srcOrd="2" destOrd="0" presId="urn:microsoft.com/office/officeart/2005/8/layout/vList5"/>
    <dgm:cxn modelId="{66E0EAB3-18A7-486A-890F-5C2A2B3D7EB2}" type="presParOf" srcId="{9AB4CC6E-9B32-4FAC-87B3-9081F6EE87B9}" destId="{99B039B2-7C27-4456-B5FD-2F7BE03F0B1F}" srcOrd="0" destOrd="0" presId="urn:microsoft.com/office/officeart/2005/8/layout/vList5"/>
    <dgm:cxn modelId="{28EBC037-CBB3-4FDE-A9C7-0503B4020239}" type="presParOf" srcId="{9AB4CC6E-9B32-4FAC-87B3-9081F6EE87B9}" destId="{8FFA0978-9AB9-4A49-8B68-5310AD6A5AC7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案例：签到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签到功能简介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通过一定的营销策略，激励用户每天都进入公众号领取积分，当累计签到达到一定的次数，还可额外获得一定的积分奖励。积分可以用于兑换礼品、优惠券、电影票、手机话费等。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928794" y="2071684"/>
          <a:ext cx="5143536" cy="2293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签到规则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714348" y="1539882"/>
          <a:ext cx="7643866" cy="25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业务处理流程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571604" y="1124416"/>
            <a:ext cx="5857916" cy="3804788"/>
            <a:chOff x="1571604" y="1124416"/>
            <a:chExt cx="5857916" cy="3804788"/>
          </a:xfrm>
        </p:grpSpPr>
        <p:sp>
          <p:nvSpPr>
            <p:cNvPr id="6" name="流程图: 终止 5"/>
            <p:cNvSpPr/>
            <p:nvPr/>
          </p:nvSpPr>
          <p:spPr>
            <a:xfrm>
              <a:off x="1710015" y="1124416"/>
              <a:ext cx="1687724" cy="518640"/>
            </a:xfrm>
            <a:prstGeom prst="flowChartTermina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开始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流程图: 终止 6"/>
            <p:cNvSpPr/>
            <p:nvPr/>
          </p:nvSpPr>
          <p:spPr>
            <a:xfrm>
              <a:off x="1710015" y="4410564"/>
              <a:ext cx="1687724" cy="518640"/>
            </a:xfrm>
            <a:prstGeom prst="flowChartTermina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结束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流程图: 数据 7"/>
            <p:cNvSpPr/>
            <p:nvPr/>
          </p:nvSpPr>
          <p:spPr>
            <a:xfrm>
              <a:off x="1571604" y="1928450"/>
              <a:ext cx="1964547" cy="625083"/>
            </a:xfrm>
            <a:prstGeom prst="flowChartInputOutp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用户输入 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签到</a:t>
              </a:r>
              <a:endPara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1723410" y="2838928"/>
              <a:ext cx="1660934" cy="71438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判断今天是否签到过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流程图: 决策 11"/>
            <p:cNvSpPr/>
            <p:nvPr/>
          </p:nvSpPr>
          <p:spPr>
            <a:xfrm>
              <a:off x="3857620" y="2838928"/>
              <a:ext cx="1660934" cy="714380"/>
            </a:xfrm>
            <a:prstGeom prst="flowChartDecisi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判断本周是否第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次签到</a:t>
              </a:r>
            </a:p>
          </p:txBody>
        </p:sp>
        <p:cxnSp>
          <p:nvCxnSpPr>
            <p:cNvPr id="14" name="直接箭头连接符 13"/>
            <p:cNvCxnSpPr>
              <a:stCxn id="6" idx="2"/>
              <a:endCxn id="8" idx="1"/>
            </p:cNvCxnSpPr>
            <p:nvPr/>
          </p:nvCxnSpPr>
          <p:spPr>
            <a:xfrm rot="16200000" flipH="1">
              <a:off x="2411180" y="1785752"/>
              <a:ext cx="28539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4"/>
              <a:endCxn id="11" idx="0"/>
            </p:cNvCxnSpPr>
            <p:nvPr/>
          </p:nvCxnSpPr>
          <p:spPr>
            <a:xfrm rot="5400000">
              <a:off x="2411181" y="2696230"/>
              <a:ext cx="2853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2"/>
              <a:endCxn id="7" idx="0"/>
            </p:cNvCxnSpPr>
            <p:nvPr/>
          </p:nvCxnSpPr>
          <p:spPr>
            <a:xfrm rot="5400000">
              <a:off x="2125249" y="3981936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3"/>
              <a:endCxn id="12" idx="1"/>
            </p:cNvCxnSpPr>
            <p:nvPr/>
          </p:nvCxnSpPr>
          <p:spPr>
            <a:xfrm>
              <a:off x="3384344" y="3196118"/>
              <a:ext cx="4732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过程 23"/>
            <p:cNvSpPr/>
            <p:nvPr/>
          </p:nvSpPr>
          <p:spPr>
            <a:xfrm>
              <a:off x="5929322" y="2946085"/>
              <a:ext cx="1500198" cy="500066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赠送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个积分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5" name="形状 34"/>
            <p:cNvCxnSpPr>
              <a:stCxn id="24" idx="2"/>
            </p:cNvCxnSpPr>
            <p:nvPr/>
          </p:nvCxnSpPr>
          <p:spPr>
            <a:xfrm rot="5400000">
              <a:off x="4348400" y="2455306"/>
              <a:ext cx="1340177" cy="332186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285984" y="3786196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Y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8992" y="2857502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N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72132" y="285750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Y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14876" y="3500444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N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12" idx="3"/>
              <a:endCxn id="24" idx="1"/>
            </p:cNvCxnSpPr>
            <p:nvPr/>
          </p:nvCxnSpPr>
          <p:spPr>
            <a:xfrm>
              <a:off x="5518554" y="3196118"/>
              <a:ext cx="410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过程 27"/>
            <p:cNvSpPr/>
            <p:nvPr/>
          </p:nvSpPr>
          <p:spPr>
            <a:xfrm>
              <a:off x="3973707" y="3857634"/>
              <a:ext cx="1428760" cy="500066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赠送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个积分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" name="直接箭头连接符 30"/>
            <p:cNvCxnSpPr>
              <a:stCxn id="12" idx="2"/>
              <a:endCxn id="28" idx="0"/>
            </p:cNvCxnSpPr>
            <p:nvPr/>
          </p:nvCxnSpPr>
          <p:spPr>
            <a:xfrm rot="5400000">
              <a:off x="4535924" y="3705471"/>
              <a:ext cx="30432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形状 36"/>
            <p:cNvCxnSpPr>
              <a:stCxn id="28" idx="2"/>
            </p:cNvCxnSpPr>
            <p:nvPr/>
          </p:nvCxnSpPr>
          <p:spPr>
            <a:xfrm rot="5400000">
              <a:off x="3915664" y="3799591"/>
              <a:ext cx="214314" cy="133053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数据表设计（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500" y="1775470"/>
          <a:ext cx="36433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56"/>
                <a:gridCol w="1071570"/>
                <a:gridCol w="12858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字段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主键标识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open_id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微信用户的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subscribe_time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关注时间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subscribe_status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关注状态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points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用户总积分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13962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61036" y="1785932"/>
            <a:ext cx="4000528" cy="26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create table </a:t>
            </a:r>
            <a:r>
              <a:rPr lang="en-US" altLang="zh-CN" sz="1400" dirty="0" err="1" smtClean="0"/>
              <a:t>weixin_user</a:t>
            </a:r>
            <a:r>
              <a:rPr lang="en-US" altLang="zh-CN" sz="14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id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(11) NOT NULL AUTO_INCREMENT,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open_id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varchar</a:t>
            </a:r>
            <a:r>
              <a:rPr lang="en-US" altLang="zh-CN" sz="1400" dirty="0" smtClean="0"/>
              <a:t>(100),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subscribe_time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datetime</a:t>
            </a:r>
            <a:r>
              <a:rPr lang="en-US" altLang="zh-CN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subscribe_status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tinyint</a:t>
            </a:r>
            <a:r>
              <a:rPr lang="en-US" altLang="zh-CN" sz="1400" dirty="0" smtClean="0"/>
              <a:t> default 1,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points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(11) default 0,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primary key(id)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) ENGINE=</a:t>
            </a:r>
            <a:r>
              <a:rPr lang="en-US" altLang="zh-CN" sz="1400" dirty="0" err="1" smtClean="0"/>
              <a:t>MyISAM</a:t>
            </a:r>
            <a:r>
              <a:rPr lang="en-US" altLang="zh-CN" sz="1400" dirty="0" smtClean="0"/>
              <a:t>  DEFAULT CHARSET=utf8;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7686" y="140671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建表语句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数据表设计（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500" y="1775470"/>
          <a:ext cx="3643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56"/>
                <a:gridCol w="1071570"/>
                <a:gridCol w="12858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字段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主键标识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open_id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微信用户的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sign_time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签到时间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sign_points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签到积分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13962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签到表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61036" y="1785932"/>
            <a:ext cx="4000528" cy="23544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create table </a:t>
            </a:r>
            <a:r>
              <a:rPr lang="en-US" altLang="zh-CN" sz="1400" dirty="0" err="1" smtClean="0"/>
              <a:t>weixin_sign</a:t>
            </a:r>
            <a:r>
              <a:rPr lang="en-US" altLang="zh-CN" sz="14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id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(11) NOT NULL AUTO_INCREMENT,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open_id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varchar</a:t>
            </a:r>
            <a:r>
              <a:rPr lang="en-US" altLang="zh-CN" sz="1400" dirty="0" smtClean="0"/>
              <a:t>(100),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sign_time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datetime</a:t>
            </a:r>
            <a:r>
              <a:rPr lang="en-US" altLang="zh-CN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sign_points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(11),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primary key(id)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) ENGINE=</a:t>
            </a:r>
            <a:r>
              <a:rPr lang="en-US" altLang="zh-CN" sz="1400" dirty="0" err="1" smtClean="0"/>
              <a:t>MyISAM</a:t>
            </a:r>
            <a:r>
              <a:rPr lang="en-US" altLang="zh-CN" sz="1400" dirty="0" smtClean="0"/>
              <a:t>  DEFAULT CHARSET=utf8;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7686" y="140671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建表语句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如何判断今天是否签到过？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625" y="1047268"/>
            <a:ext cx="8143875" cy="37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思路：判断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sign_time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now()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的日期部分相等时的签到次数，如果是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则表示今天已签到过。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57224" y="1581359"/>
            <a:ext cx="7286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SELECT count(*)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FROM </a:t>
            </a:r>
            <a:r>
              <a:rPr lang="en-US" altLang="zh-CN" sz="1400" dirty="0" err="1" smtClean="0"/>
              <a:t>weixin_sign</a:t>
            </a:r>
            <a:r>
              <a:rPr lang="en-US" altLang="zh-CN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WHERE </a:t>
            </a:r>
            <a:r>
              <a:rPr lang="en-US" altLang="zh-CN" sz="1400" dirty="0" err="1" smtClean="0"/>
              <a:t>open_id</a:t>
            </a:r>
            <a:r>
              <a:rPr lang="en-US" altLang="zh-CN" sz="1400" dirty="0" smtClean="0"/>
              <a:t>=?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AND DATE_FORMAT(</a:t>
            </a:r>
            <a:r>
              <a:rPr lang="en-US" altLang="zh-CN" sz="1400" dirty="0" err="1" smtClean="0"/>
              <a:t>sign_time,'%Y</a:t>
            </a:r>
            <a:r>
              <a:rPr lang="en-US" altLang="zh-CN" sz="1400" dirty="0" smtClean="0"/>
              <a:t>-%m-%d') = DATE_FORMAT(now(),'%Y-%m-%d')</a:t>
            </a: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如何判断本周连续第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次签到？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625" y="1047268"/>
            <a:ext cx="81438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思路：假定本周一的日期为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monday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，当前日期为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now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，在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中获取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monday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now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之间的签到次数，如果为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，就表明当前是本周连续第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次签到。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57370"/>
            <a:ext cx="42481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590694" y="4643452"/>
            <a:ext cx="2209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获取本周周一的日期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14876" y="2363788"/>
            <a:ext cx="3714776" cy="2065350"/>
            <a:chOff x="4714876" y="2363788"/>
            <a:chExt cx="3714776" cy="2065350"/>
          </a:xfrm>
        </p:grpSpPr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714876" y="2363788"/>
              <a:ext cx="3714776" cy="170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/>
                <a:t>SELECT count(*)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/>
                <a:t>FROM </a:t>
              </a:r>
              <a:r>
                <a:rPr lang="en-US" altLang="zh-CN" sz="1400" dirty="0" err="1" smtClean="0"/>
                <a:t>weixin_sign</a:t>
              </a:r>
              <a:r>
                <a:rPr lang="en-US" altLang="zh-CN" sz="1400" dirty="0" smtClean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/>
                <a:t>WHERE </a:t>
              </a:r>
              <a:r>
                <a:rPr lang="en-US" altLang="zh-CN" sz="1400" dirty="0" err="1" smtClean="0"/>
                <a:t>open_id</a:t>
              </a:r>
              <a:r>
                <a:rPr lang="en-US" altLang="zh-CN" sz="1400" dirty="0" smtClean="0"/>
                <a:t>=?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/>
                <a:t>AND </a:t>
              </a:r>
              <a:r>
                <a:rPr lang="en-US" altLang="zh-CN" sz="1400" dirty="0" err="1" smtClean="0"/>
                <a:t>sign_time</a:t>
              </a:r>
              <a:r>
                <a:rPr lang="en-US" altLang="zh-CN" sz="1400" dirty="0" smtClean="0"/>
                <a:t> between </a:t>
              </a:r>
              <a:r>
                <a:rPr lang="en-US" altLang="zh-CN" sz="1400" dirty="0" err="1" smtClean="0"/>
                <a:t>str_to_date</a:t>
              </a:r>
              <a:r>
                <a:rPr lang="en-US" altLang="zh-CN" sz="1400" dirty="0" smtClean="0"/>
                <a:t>('2015-02-23 00:00:00','%Y-%m-%d %H:%</a:t>
              </a:r>
              <a:r>
                <a:rPr lang="en-US" altLang="zh-CN" sz="1400" dirty="0" err="1" smtClean="0"/>
                <a:t>i</a:t>
              </a:r>
              <a:r>
                <a:rPr lang="en-US" altLang="zh-CN" sz="1400" dirty="0" smtClean="0"/>
                <a:t>:%s') and now()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8662" y="4152139"/>
              <a:ext cx="19672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查询本周签到次数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554</Words>
  <Application>Microsoft Office PowerPoint</Application>
  <PresentationFormat>全屏显示(16:9)</PresentationFormat>
  <Paragraphs>119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签到功能简介</vt:lpstr>
      <vt:lpstr>签到规则</vt:lpstr>
      <vt:lpstr>业务处理流程</vt:lpstr>
      <vt:lpstr>数据表设计（1）</vt:lpstr>
      <vt:lpstr>数据表设计（2）</vt:lpstr>
      <vt:lpstr>如何判断今天是否签到过？</vt:lpstr>
      <vt:lpstr>如何判断本周连续第7次签到？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204</cp:revision>
  <dcterms:created xsi:type="dcterms:W3CDTF">2014-10-20T05:47:06Z</dcterms:created>
  <dcterms:modified xsi:type="dcterms:W3CDTF">2015-02-27T15:03:06Z</dcterms:modified>
</cp:coreProperties>
</file>