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4" r:id="rId4"/>
    <p:sldId id="285" r:id="rId5"/>
    <p:sldId id="286" r:id="rId6"/>
    <p:sldId id="25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981" autoAdjust="0"/>
  </p:normalViewPr>
  <p:slideViewPr>
    <p:cSldViewPr>
      <p:cViewPr>
        <p:scale>
          <a:sx n="80" d="100"/>
          <a:sy n="80" d="100"/>
        </p:scale>
        <p:origin x="-1086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3AB0B-49DC-4262-A5A4-C22F60C59A7B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0CDBD1D-752B-4F98-8556-D777FC21A8A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回复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n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查看下一页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57384C4E-C1E6-4572-9012-5414A0531931}" type="parTrans" cxnId="{90159BEE-D9AF-404B-8163-AFFFCD3BA988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0AE01D4E-A868-40FE-9FD9-1D4EA84BB330}" type="sibTrans" cxnId="{90159BEE-D9AF-404B-8163-AFFFCD3BA988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4408D1D8-DC14-4259-9B9A-F74732DCA787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客服接口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8562C5A2-344A-436D-80CB-E6B659477E7B}" type="parTrans" cxnId="{84ED0A65-75D3-4F0E-AED1-CC4CBC25E901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60760D18-64C2-46D5-90B7-5F1523A17C49}" type="sibTrans" cxnId="{84ED0A65-75D3-4F0E-AED1-CC4CBC25E901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7B7EC224-44CA-410F-96F5-DA85756F8C93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图文消息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9DB0ABDA-451E-457A-810C-17AC91B39506}" type="parTrans" cxnId="{795E309E-246B-4A52-BE34-530E00442AFD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68F91E11-74B8-466C-8A59-C0C429BEF17A}" type="sibTrans" cxnId="{795E309E-246B-4A52-BE34-530E00442AFD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7C0C01D1-A107-4CB2-9D8E-507A149C6B33}" type="pres">
      <dgm:prSet presAssocID="{1163AB0B-49DC-4262-A5A4-C22F60C59A7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247CDE-A1FC-4CE5-9A63-025F51CE36F8}" type="pres">
      <dgm:prSet presAssocID="{70CDBD1D-752B-4F98-8556-D777FC21A8AC}" presName="node" presStyleLbl="node1" presStyleIdx="0" presStyleCnt="3" custScaleX="124732" custScaleY="857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5DB54B-8FC8-4E3B-8AEA-F95F2DABE7EA}" type="pres">
      <dgm:prSet presAssocID="{70CDBD1D-752B-4F98-8556-D777FC21A8AC}" presName="spNode" presStyleCnt="0"/>
      <dgm:spPr/>
    </dgm:pt>
    <dgm:pt modelId="{85F19EE4-6AFA-4E77-94B9-575DA5EDE916}" type="pres">
      <dgm:prSet presAssocID="{0AE01D4E-A868-40FE-9FD9-1D4EA84BB330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BA974FDD-76B9-4FB7-B40D-929F0F96D3ED}" type="pres">
      <dgm:prSet presAssocID="{4408D1D8-DC14-4259-9B9A-F74732DCA787}" presName="node" presStyleLbl="node1" presStyleIdx="1" presStyleCnt="3" custScaleX="124732" custScaleY="857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06D31B-D3A0-40FC-A8A7-A6EFE2D33AC5}" type="pres">
      <dgm:prSet presAssocID="{4408D1D8-DC14-4259-9B9A-F74732DCA787}" presName="spNode" presStyleCnt="0"/>
      <dgm:spPr/>
    </dgm:pt>
    <dgm:pt modelId="{EF46114C-3CEE-4E4A-88FD-E560813885CC}" type="pres">
      <dgm:prSet presAssocID="{60760D18-64C2-46D5-90B7-5F1523A17C49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C0036257-9752-4A11-B5A3-DC0199C1C2C9}" type="pres">
      <dgm:prSet presAssocID="{7B7EC224-44CA-410F-96F5-DA85756F8C93}" presName="node" presStyleLbl="node1" presStyleIdx="2" presStyleCnt="3" custScaleX="124732" custScaleY="857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77CCCC-18BD-4A18-9493-8B03DD37B4FB}" type="pres">
      <dgm:prSet presAssocID="{7B7EC224-44CA-410F-96F5-DA85756F8C93}" presName="spNode" presStyleCnt="0"/>
      <dgm:spPr/>
    </dgm:pt>
    <dgm:pt modelId="{AC723E6F-1224-4217-AF0D-A272504DE734}" type="pres">
      <dgm:prSet presAssocID="{68F91E11-74B8-466C-8A59-C0C429BEF17A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E88D624-AE41-4830-9510-290C9B466FA7}" type="presOf" srcId="{60760D18-64C2-46D5-90B7-5F1523A17C49}" destId="{EF46114C-3CEE-4E4A-88FD-E560813885CC}" srcOrd="0" destOrd="0" presId="urn:microsoft.com/office/officeart/2005/8/layout/cycle6"/>
    <dgm:cxn modelId="{C1C81A2F-B4D5-4F3E-BA63-C4C007D3A288}" type="presOf" srcId="{7B7EC224-44CA-410F-96F5-DA85756F8C93}" destId="{C0036257-9752-4A11-B5A3-DC0199C1C2C9}" srcOrd="0" destOrd="0" presId="urn:microsoft.com/office/officeart/2005/8/layout/cycle6"/>
    <dgm:cxn modelId="{ABDD5477-12B8-4B77-97E3-B2288714DB96}" type="presOf" srcId="{70CDBD1D-752B-4F98-8556-D777FC21A8AC}" destId="{14247CDE-A1FC-4CE5-9A63-025F51CE36F8}" srcOrd="0" destOrd="0" presId="urn:microsoft.com/office/officeart/2005/8/layout/cycle6"/>
    <dgm:cxn modelId="{5032528E-8950-4CC9-8957-051A60939A7A}" type="presOf" srcId="{1163AB0B-49DC-4262-A5A4-C22F60C59A7B}" destId="{7C0C01D1-A107-4CB2-9D8E-507A149C6B33}" srcOrd="0" destOrd="0" presId="urn:microsoft.com/office/officeart/2005/8/layout/cycle6"/>
    <dgm:cxn modelId="{84ED0A65-75D3-4F0E-AED1-CC4CBC25E901}" srcId="{1163AB0B-49DC-4262-A5A4-C22F60C59A7B}" destId="{4408D1D8-DC14-4259-9B9A-F74732DCA787}" srcOrd="1" destOrd="0" parTransId="{8562C5A2-344A-436D-80CB-E6B659477E7B}" sibTransId="{60760D18-64C2-46D5-90B7-5F1523A17C49}"/>
    <dgm:cxn modelId="{E832C5B5-8136-4A9A-A398-FBE92592BEB0}" type="presOf" srcId="{68F91E11-74B8-466C-8A59-C0C429BEF17A}" destId="{AC723E6F-1224-4217-AF0D-A272504DE734}" srcOrd="0" destOrd="0" presId="urn:microsoft.com/office/officeart/2005/8/layout/cycle6"/>
    <dgm:cxn modelId="{C017B876-D0AF-4A5C-AEA7-F2FD7B441937}" type="presOf" srcId="{4408D1D8-DC14-4259-9B9A-F74732DCA787}" destId="{BA974FDD-76B9-4FB7-B40D-929F0F96D3ED}" srcOrd="0" destOrd="0" presId="urn:microsoft.com/office/officeart/2005/8/layout/cycle6"/>
    <dgm:cxn modelId="{37DF9E07-F8A5-499C-9EAE-DB3CB9BD5EF1}" type="presOf" srcId="{0AE01D4E-A868-40FE-9FD9-1D4EA84BB330}" destId="{85F19EE4-6AFA-4E77-94B9-575DA5EDE916}" srcOrd="0" destOrd="0" presId="urn:microsoft.com/office/officeart/2005/8/layout/cycle6"/>
    <dgm:cxn modelId="{90159BEE-D9AF-404B-8163-AFFFCD3BA988}" srcId="{1163AB0B-49DC-4262-A5A4-C22F60C59A7B}" destId="{70CDBD1D-752B-4F98-8556-D777FC21A8AC}" srcOrd="0" destOrd="0" parTransId="{57384C4E-C1E6-4572-9012-5414A0531931}" sibTransId="{0AE01D4E-A868-40FE-9FD9-1D4EA84BB330}"/>
    <dgm:cxn modelId="{795E309E-246B-4A52-BE34-530E00442AFD}" srcId="{1163AB0B-49DC-4262-A5A4-C22F60C59A7B}" destId="{7B7EC224-44CA-410F-96F5-DA85756F8C93}" srcOrd="2" destOrd="0" parTransId="{9DB0ABDA-451E-457A-810C-17AC91B39506}" sibTransId="{68F91E11-74B8-466C-8A59-C0C429BEF17A}"/>
    <dgm:cxn modelId="{01841C8B-1A44-4A7F-A21E-B3461EC1FFAA}" type="presParOf" srcId="{7C0C01D1-A107-4CB2-9D8E-507A149C6B33}" destId="{14247CDE-A1FC-4CE5-9A63-025F51CE36F8}" srcOrd="0" destOrd="0" presId="urn:microsoft.com/office/officeart/2005/8/layout/cycle6"/>
    <dgm:cxn modelId="{33C29DBD-109B-4FC6-88C1-565D88576A31}" type="presParOf" srcId="{7C0C01D1-A107-4CB2-9D8E-507A149C6B33}" destId="{115DB54B-8FC8-4E3B-8AEA-F95F2DABE7EA}" srcOrd="1" destOrd="0" presId="urn:microsoft.com/office/officeart/2005/8/layout/cycle6"/>
    <dgm:cxn modelId="{501F3BBD-DAB4-436D-AB31-9CD11A838A0A}" type="presParOf" srcId="{7C0C01D1-A107-4CB2-9D8E-507A149C6B33}" destId="{85F19EE4-6AFA-4E77-94B9-575DA5EDE916}" srcOrd="2" destOrd="0" presId="urn:microsoft.com/office/officeart/2005/8/layout/cycle6"/>
    <dgm:cxn modelId="{12B57096-8B38-4F7C-ABE5-DFE50A3BEAB1}" type="presParOf" srcId="{7C0C01D1-A107-4CB2-9D8E-507A149C6B33}" destId="{BA974FDD-76B9-4FB7-B40D-929F0F96D3ED}" srcOrd="3" destOrd="0" presId="urn:microsoft.com/office/officeart/2005/8/layout/cycle6"/>
    <dgm:cxn modelId="{89ED9B77-B974-4ABB-B400-11A6DECF72D2}" type="presParOf" srcId="{7C0C01D1-A107-4CB2-9D8E-507A149C6B33}" destId="{1006D31B-D3A0-40FC-A8A7-A6EFE2D33AC5}" srcOrd="4" destOrd="0" presId="urn:microsoft.com/office/officeart/2005/8/layout/cycle6"/>
    <dgm:cxn modelId="{8B196EB9-FDBE-4088-944A-C36186C9F39C}" type="presParOf" srcId="{7C0C01D1-A107-4CB2-9D8E-507A149C6B33}" destId="{EF46114C-3CEE-4E4A-88FD-E560813885CC}" srcOrd="5" destOrd="0" presId="urn:microsoft.com/office/officeart/2005/8/layout/cycle6"/>
    <dgm:cxn modelId="{37F3C5B1-7DEF-4D57-BC16-F91B556F1126}" type="presParOf" srcId="{7C0C01D1-A107-4CB2-9D8E-507A149C6B33}" destId="{C0036257-9752-4A11-B5A3-DC0199C1C2C9}" srcOrd="6" destOrd="0" presId="urn:microsoft.com/office/officeart/2005/8/layout/cycle6"/>
    <dgm:cxn modelId="{E906CD07-0912-4640-8D58-7BE31C78B294}" type="presParOf" srcId="{7C0C01D1-A107-4CB2-9D8E-507A149C6B33}" destId="{9F77CCCC-18BD-4A18-9493-8B03DD37B4FB}" srcOrd="7" destOrd="0" presId="urn:microsoft.com/office/officeart/2005/8/layout/cycle6"/>
    <dgm:cxn modelId="{144ECCE2-CF84-497C-97BD-DD6494CCCBE1}" type="presParOf" srcId="{7C0C01D1-A107-4CB2-9D8E-507A149C6B33}" destId="{AC723E6F-1224-4217-AF0D-A272504DE734}" srcOrd="8" destOrd="0" presId="urn:microsoft.com/office/officeart/2005/8/layout/cycle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文本消息的内容长度限制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文本消息内容长度限制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微信公众平台要求回复的文本消息内容长度不超过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2048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字节，否则微信服务器将不做任何处理，用户会收到公众号暂时无法提供服务的提示。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getimgdata999.jpg"/>
          <p:cNvPicPr>
            <a:picLocks noChangeAspect="1"/>
          </p:cNvPicPr>
          <p:nvPr/>
        </p:nvPicPr>
        <p:blipFill>
          <a:blip r:embed="rId3"/>
          <a:srcRect t="75000"/>
          <a:stretch>
            <a:fillRect/>
          </a:stretch>
        </p:blipFill>
        <p:spPr>
          <a:xfrm>
            <a:off x="2857512" y="2143122"/>
            <a:ext cx="3429000" cy="1285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如何计算文本所占字节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70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getBytes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方法能够得到一个系统默认编码方式的字节数组，再计算字节数组的长度就可以得到字符串所占字节数。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5918" y="1835345"/>
            <a:ext cx="564360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int length = "</a:t>
            </a:r>
            <a:r>
              <a:rPr lang="zh-CN" altLang="en-US" sz="1400" dirty="0" smtClean="0"/>
              <a:t>柳峰</a:t>
            </a:r>
            <a:r>
              <a:rPr lang="en-US" altLang="zh-CN" sz="1400" dirty="0" smtClean="0"/>
              <a:t>".</a:t>
            </a:r>
            <a:r>
              <a:rPr lang="en-US" sz="1400" dirty="0" err="1" smtClean="0"/>
              <a:t>getBytes</a:t>
            </a:r>
            <a:r>
              <a:rPr lang="en-US" sz="1400" dirty="0" smtClean="0"/>
              <a:t>().length;</a:t>
            </a:r>
            <a:endParaRPr lang="zh-CN" altLang="en-US" sz="14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8596" y="2156926"/>
            <a:ext cx="81438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上面的计算结果与系统默认的编码方式有关。在实际使用中，需要显示指定编码方式，像下面这样。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5918" y="2621163"/>
            <a:ext cx="5643602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int length = "</a:t>
            </a:r>
            <a:r>
              <a:rPr lang="zh-CN" altLang="en-US" sz="1400" dirty="0" smtClean="0"/>
              <a:t>柳峰</a:t>
            </a:r>
            <a:r>
              <a:rPr lang="en-US" altLang="zh-CN" sz="1400" dirty="0" smtClean="0"/>
              <a:t>".</a:t>
            </a:r>
            <a:r>
              <a:rPr lang="en-US" sz="1400" dirty="0" err="1" smtClean="0"/>
              <a:t>getBytes</a:t>
            </a:r>
            <a:r>
              <a:rPr lang="en-US" sz="1400" dirty="0" smtClean="0"/>
              <a:t>(“ISO8859-1”).</a:t>
            </a:r>
            <a:r>
              <a:rPr lang="en-US" sz="1400" dirty="0" smtClean="0"/>
              <a:t>length;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length = "</a:t>
            </a:r>
            <a:r>
              <a:rPr lang="zh-CN" altLang="en-US" sz="1400" dirty="0" smtClean="0"/>
              <a:t>柳峰</a:t>
            </a:r>
            <a:r>
              <a:rPr lang="en-US" altLang="zh-CN" sz="1400" dirty="0" smtClean="0"/>
              <a:t>".</a:t>
            </a:r>
            <a:r>
              <a:rPr lang="en-US" sz="1400" dirty="0" err="1" smtClean="0"/>
              <a:t>getBytes</a:t>
            </a:r>
            <a:r>
              <a:rPr lang="en-US" sz="1400" dirty="0" smtClean="0"/>
              <a:t>(“GB2312</a:t>
            </a:r>
            <a:r>
              <a:rPr lang="en-US" sz="1400" dirty="0" smtClean="0"/>
              <a:t>”).length;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int length = "</a:t>
            </a:r>
            <a:r>
              <a:rPr lang="zh-CN" altLang="en-US" sz="1400" dirty="0" smtClean="0"/>
              <a:t>柳峰</a:t>
            </a:r>
            <a:r>
              <a:rPr lang="en-US" altLang="zh-CN" sz="1400" dirty="0" smtClean="0"/>
              <a:t>".</a:t>
            </a:r>
            <a:r>
              <a:rPr lang="en-US" sz="1400" dirty="0" err="1" smtClean="0"/>
              <a:t>getBytes</a:t>
            </a:r>
            <a:r>
              <a:rPr lang="en-US" sz="1400" smtClean="0"/>
              <a:t>(“GBK</a:t>
            </a:r>
            <a:r>
              <a:rPr lang="en-US" sz="1400" dirty="0" smtClean="0"/>
              <a:t>”).length;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length = "</a:t>
            </a:r>
            <a:r>
              <a:rPr lang="zh-CN" altLang="en-US" sz="1400" dirty="0" smtClean="0"/>
              <a:t>柳峰</a:t>
            </a:r>
            <a:r>
              <a:rPr lang="en-US" altLang="zh-CN" sz="1400" dirty="0" smtClean="0"/>
              <a:t>".</a:t>
            </a:r>
            <a:r>
              <a:rPr lang="en-US" sz="1400" dirty="0" err="1" smtClean="0"/>
              <a:t>getBytes</a:t>
            </a:r>
            <a:r>
              <a:rPr lang="en-US" sz="1400" dirty="0" smtClean="0"/>
              <a:t>(“UTF-8”).length;</a:t>
            </a:r>
            <a:endParaRPr lang="zh-CN" altLang="en-US" sz="1400" dirty="0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8596" y="4013640"/>
            <a:ext cx="8143875" cy="37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由于微信服务器采用的编码方式是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，所以正确计算文本消息内容所占字节数的方法是最后一个。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 descr="http://img.web07.cn/UpImg/Png/201302/11/png311597110156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3571882"/>
            <a:ext cx="428628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方法封装</a:t>
            </a:r>
          </a:p>
        </p:txBody>
      </p:sp>
      <p:sp>
        <p:nvSpPr>
          <p:cNvPr id="8" name="矩形 7"/>
          <p:cNvSpPr/>
          <p:nvPr/>
        </p:nvSpPr>
        <p:spPr>
          <a:xfrm>
            <a:off x="571472" y="1142990"/>
            <a:ext cx="7929618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public static 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 </a:t>
            </a:r>
            <a:r>
              <a:rPr lang="en-US" altLang="zh-CN" sz="1400" dirty="0" err="1" smtClean="0"/>
              <a:t>getByteSize</a:t>
            </a:r>
            <a:r>
              <a:rPr lang="en-US" altLang="zh-CN" sz="1400" dirty="0" smtClean="0"/>
              <a:t>(String content) {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 size = 0; </a:t>
            </a:r>
          </a:p>
          <a:p>
            <a:r>
              <a:rPr lang="en-US" altLang="zh-CN" sz="1400" dirty="0" smtClean="0"/>
              <a:t>	if (null != content) { </a:t>
            </a:r>
          </a:p>
          <a:p>
            <a:r>
              <a:rPr lang="en-US" altLang="zh-CN" sz="1400" dirty="0" smtClean="0"/>
              <a:t>		try { </a:t>
            </a:r>
          </a:p>
          <a:p>
            <a:r>
              <a:rPr lang="en-US" altLang="zh-CN" sz="1400" dirty="0" smtClean="0"/>
              <a:t>			</a:t>
            </a:r>
            <a:r>
              <a:rPr lang="en-US" altLang="zh-CN" sz="1400" dirty="0" smtClean="0">
                <a:solidFill>
                  <a:srgbClr val="00B050"/>
                </a:solidFill>
              </a:rPr>
              <a:t>// </a:t>
            </a:r>
            <a:r>
              <a:rPr lang="zh-CN" altLang="en-US" sz="1400" dirty="0" smtClean="0">
                <a:solidFill>
                  <a:srgbClr val="00B050"/>
                </a:solidFill>
              </a:rPr>
              <a:t>汉字采用</a:t>
            </a:r>
            <a:r>
              <a:rPr lang="en-US" altLang="zh-CN" sz="1400" dirty="0" smtClean="0">
                <a:solidFill>
                  <a:srgbClr val="00B050"/>
                </a:solidFill>
              </a:rPr>
              <a:t>utf-8</a:t>
            </a:r>
            <a:r>
              <a:rPr lang="zh-CN" altLang="en-US" sz="1400" dirty="0" smtClean="0">
                <a:solidFill>
                  <a:srgbClr val="00B050"/>
                </a:solidFill>
              </a:rPr>
              <a:t>编码时占</a:t>
            </a:r>
            <a:r>
              <a:rPr lang="en-US" altLang="zh-CN" sz="1400" dirty="0" smtClean="0">
                <a:solidFill>
                  <a:srgbClr val="00B050"/>
                </a:solidFill>
              </a:rPr>
              <a:t>3</a:t>
            </a:r>
            <a:r>
              <a:rPr lang="zh-CN" altLang="en-US" sz="1400" dirty="0" smtClean="0">
                <a:solidFill>
                  <a:srgbClr val="00B050"/>
                </a:solidFill>
              </a:rPr>
              <a:t>个字节</a:t>
            </a:r>
            <a:r>
              <a:rPr lang="zh-CN" altLang="en-US" sz="1400" dirty="0" smtClean="0"/>
              <a:t>  </a:t>
            </a:r>
          </a:p>
          <a:p>
            <a:pPr lvl="1"/>
            <a:r>
              <a:rPr lang="en-US" altLang="zh-CN" sz="1400" dirty="0" smtClean="0"/>
              <a:t>			size = </a:t>
            </a:r>
            <a:r>
              <a:rPr lang="en-US" altLang="zh-CN" sz="1400" dirty="0" err="1" smtClean="0"/>
              <a:t>content.getBytes</a:t>
            </a:r>
            <a:r>
              <a:rPr lang="en-US" altLang="zh-CN" sz="1400" dirty="0" smtClean="0"/>
              <a:t>("utf-8").length;  </a:t>
            </a:r>
          </a:p>
          <a:p>
            <a:r>
              <a:rPr lang="en-US" altLang="zh-CN" sz="1400" dirty="0" smtClean="0"/>
              <a:t>		} catch (</a:t>
            </a:r>
            <a:r>
              <a:rPr lang="en-US" altLang="zh-CN" sz="1400" dirty="0" err="1" smtClean="0"/>
              <a:t>UnsupportedEncodingException</a:t>
            </a:r>
            <a:r>
              <a:rPr lang="en-US" altLang="zh-CN" sz="1400" dirty="0" smtClean="0"/>
              <a:t> e) { </a:t>
            </a:r>
          </a:p>
          <a:p>
            <a:r>
              <a:rPr lang="en-US" altLang="zh-CN" sz="1400" dirty="0" smtClean="0"/>
              <a:t>			</a:t>
            </a:r>
            <a:r>
              <a:rPr lang="en-US" altLang="zh-CN" sz="1400" dirty="0" err="1" smtClean="0"/>
              <a:t>e.printStackTrace</a:t>
            </a:r>
            <a:r>
              <a:rPr lang="en-US" altLang="zh-CN" sz="1400" dirty="0" smtClean="0"/>
              <a:t>(); </a:t>
            </a:r>
          </a:p>
          <a:p>
            <a:r>
              <a:rPr lang="en-US" altLang="zh-CN" sz="1400" dirty="0" smtClean="0"/>
              <a:t>		} </a:t>
            </a:r>
          </a:p>
          <a:p>
            <a:pPr lvl="1"/>
            <a:r>
              <a:rPr lang="en-US" altLang="zh-CN" sz="1400" dirty="0" smtClean="0"/>
              <a:t>	} </a:t>
            </a:r>
          </a:p>
          <a:p>
            <a:r>
              <a:rPr lang="en-US" altLang="zh-CN" sz="1400" dirty="0" smtClean="0"/>
              <a:t> 	return size; </a:t>
            </a:r>
          </a:p>
          <a:p>
            <a:r>
              <a:rPr lang="en-US" altLang="zh-CN" sz="1400" dirty="0" smtClean="0"/>
              <a:t>} </a:t>
            </a: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回复的内容很多怎么办？</a:t>
            </a: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238380" y="1873259"/>
          <a:ext cx="4476760" cy="2984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868" y="1285866"/>
            <a:ext cx="371127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对于普通的公众号，如果非要用文本消息回复大量的内容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只能引导用户回复指定关键词一页页获取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071816"/>
            <a:ext cx="3288080" cy="570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微信认证的服务号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可以使用客服接口一次性向用户回复多条文本消息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9606" y="3286130"/>
            <a:ext cx="328808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如果一次性回复的内容过多，可以考虑用图文消息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396</Words>
  <Application>Microsoft Office PowerPoint</Application>
  <PresentationFormat>全屏显示(16:9)</PresentationFormat>
  <Paragraphs>56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幻灯片 1</vt:lpstr>
      <vt:lpstr>文本消息内容长度限制</vt:lpstr>
      <vt:lpstr>如何计算文本所占字节</vt:lpstr>
      <vt:lpstr>方法封装</vt:lpstr>
      <vt:lpstr>回复的内容很多怎么办？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171</cp:revision>
  <dcterms:created xsi:type="dcterms:W3CDTF">2014-10-20T05:47:06Z</dcterms:created>
  <dcterms:modified xsi:type="dcterms:W3CDTF">2015-02-27T18:32:29Z</dcterms:modified>
</cp:coreProperties>
</file>