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4" r:id="rId3"/>
    <p:sldId id="259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81" autoAdjust="0"/>
  </p:normalViewPr>
  <p:slideViewPr>
    <p:cSldViewPr>
      <p:cViewPr>
        <p:scale>
          <a:sx n="80" d="100"/>
          <a:sy n="80" d="100"/>
        </p:scale>
        <p:origin x="-108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文本消息中使用网页超链接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文本消息中使用网页超链接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37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中，网页超链接像下面这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种写法都是支持的。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8596" y="2643188"/>
            <a:ext cx="8143875" cy="37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但是，在微信公众平台中，只支持标准的写法，即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&lt;a&gt;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属性值用双引号引起。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85852" y="1500180"/>
            <a:ext cx="6572296" cy="1061829"/>
            <a:chOff x="1285852" y="1500180"/>
            <a:chExt cx="6572296" cy="1061829"/>
          </a:xfrm>
        </p:grpSpPr>
        <p:sp>
          <p:nvSpPr>
            <p:cNvPr id="10" name="矩形 9"/>
            <p:cNvSpPr/>
            <p:nvPr/>
          </p:nvSpPr>
          <p:spPr>
            <a:xfrm>
              <a:off x="1285852" y="1500180"/>
              <a:ext cx="6572296" cy="1061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/>
                <a:t>点击进入</a:t>
              </a:r>
              <a:r>
                <a:rPr lang="en-US" altLang="zh-CN" sz="1400" dirty="0" smtClean="0"/>
                <a:t>&lt;a </a:t>
              </a:r>
              <a:r>
                <a:rPr lang="en-US" altLang="zh-CN" sz="1400" dirty="0" err="1" smtClean="0"/>
                <a:t>href</a:t>
              </a:r>
              <a:r>
                <a:rPr lang="en-US" altLang="zh-CN" sz="1400" dirty="0" smtClean="0"/>
                <a:t>=http://blog.csdn.net/lyq8479&gt;</a:t>
              </a:r>
              <a:r>
                <a:rPr lang="zh-CN" altLang="en-US" sz="1400" dirty="0" smtClean="0"/>
                <a:t>柳峰的博客</a:t>
              </a:r>
              <a:r>
                <a:rPr lang="en-US" altLang="zh-CN" sz="1400" dirty="0" smtClean="0"/>
                <a:t>&lt;/a&gt;</a:t>
              </a:r>
              <a:r>
                <a:rPr lang="zh-CN" altLang="en-US" sz="1400" dirty="0" smtClean="0"/>
                <a:t>。</a:t>
              </a:r>
              <a:endParaRPr lang="en-US" altLang="zh-CN" sz="14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/>
                <a:t>点击进入</a:t>
              </a:r>
              <a:r>
                <a:rPr lang="en-US" altLang="zh-CN" sz="1400" dirty="0" smtClean="0"/>
                <a:t>&lt;a </a:t>
              </a:r>
              <a:r>
                <a:rPr lang="en-US" altLang="zh-CN" sz="1400" dirty="0" err="1" smtClean="0"/>
                <a:t>href</a:t>
              </a:r>
              <a:r>
                <a:rPr lang="en-US" altLang="zh-CN" sz="1400" dirty="0" smtClean="0"/>
                <a:t>=‘http://blog.csdn.net/lyq8479’&gt;</a:t>
              </a:r>
              <a:r>
                <a:rPr lang="zh-CN" altLang="en-US" sz="1400" dirty="0" smtClean="0"/>
                <a:t>柳峰的博客</a:t>
              </a:r>
              <a:r>
                <a:rPr lang="en-US" altLang="zh-CN" sz="1400" dirty="0" smtClean="0"/>
                <a:t>&lt;/a&gt;</a:t>
              </a:r>
              <a:r>
                <a:rPr lang="zh-CN" altLang="en-US" sz="1400" dirty="0" smtClean="0"/>
                <a:t>。 </a:t>
              </a:r>
              <a:endParaRPr lang="en-US" altLang="zh-CN" sz="14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/>
                <a:t>点击进入</a:t>
              </a:r>
              <a:r>
                <a:rPr lang="en-US" altLang="zh-CN" sz="1400" dirty="0" smtClean="0"/>
                <a:t>&lt;a </a:t>
              </a:r>
              <a:r>
                <a:rPr lang="en-US" altLang="zh-CN" sz="1400" dirty="0" err="1" smtClean="0"/>
                <a:t>href</a:t>
              </a:r>
              <a:r>
                <a:rPr lang="en-US" altLang="zh-CN" sz="1400" dirty="0" smtClean="0"/>
                <a:t>=“http://blog.csdn.net/lyq8479”&gt;</a:t>
              </a:r>
              <a:r>
                <a:rPr lang="zh-CN" altLang="en-US" sz="1400" dirty="0" smtClean="0"/>
                <a:t>柳峰的博客</a:t>
              </a:r>
              <a:r>
                <a:rPr lang="en-US" altLang="zh-CN" sz="1400" dirty="0" smtClean="0"/>
                <a:t>&lt;/a&gt;</a:t>
              </a:r>
              <a:r>
                <a:rPr lang="zh-CN" altLang="en-US" sz="1400" dirty="0" smtClean="0"/>
                <a:t>。 </a:t>
              </a:r>
              <a:r>
                <a:rPr lang="en-US" altLang="zh-CN" sz="1400" dirty="0" smtClean="0"/>
                <a:t> </a:t>
              </a:r>
            </a:p>
          </p:txBody>
        </p:sp>
        <p:pic>
          <p:nvPicPr>
            <p:cNvPr id="12" name="Picture 2" descr="http://img.web07.cn/UpImg/Png/201302/11/png3115971101560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00826" y="2133381"/>
              <a:ext cx="428628" cy="428628"/>
            </a:xfrm>
            <a:prstGeom prst="rect">
              <a:avLst/>
            </a:prstGeom>
            <a:noFill/>
          </p:spPr>
        </p:pic>
      </p:grpSp>
      <p:sp>
        <p:nvSpPr>
          <p:cNvPr id="13" name="矩形 12"/>
          <p:cNvSpPr/>
          <p:nvPr/>
        </p:nvSpPr>
        <p:spPr>
          <a:xfrm>
            <a:off x="1285852" y="3152995"/>
            <a:ext cx="6572296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String info = “</a:t>
            </a:r>
            <a:r>
              <a:rPr lang="zh-CN" altLang="en-US" sz="1400" dirty="0" smtClean="0"/>
              <a:t>点击进入</a:t>
            </a:r>
            <a:r>
              <a:rPr lang="en-US" altLang="zh-CN" sz="1400" dirty="0" smtClean="0"/>
              <a:t>&lt;a </a:t>
            </a:r>
            <a:r>
              <a:rPr lang="en-US" altLang="zh-CN" sz="1400" dirty="0" err="1" smtClean="0"/>
              <a:t>href</a:t>
            </a:r>
            <a:r>
              <a:rPr lang="en-US" altLang="zh-CN" sz="1400" dirty="0" smtClean="0"/>
              <a:t>=\“http://blog.csdn.net/lyq8479\”&gt;</a:t>
            </a:r>
            <a:r>
              <a:rPr lang="zh-CN" altLang="en-US" sz="1400" dirty="0" smtClean="0"/>
              <a:t>柳峰的博客</a:t>
            </a:r>
            <a:r>
              <a:rPr lang="en-US" altLang="zh-CN" sz="1400" dirty="0" smtClean="0"/>
              <a:t>&lt;/a&gt;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”;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/>
              <a:t>textMessage.setContent</a:t>
            </a:r>
            <a:r>
              <a:rPr lang="en-US" altLang="zh-CN" sz="1400" dirty="0" smtClean="0"/>
              <a:t>(info);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 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428653" y="4049923"/>
            <a:ext cx="81438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中，字符串是用双引号引起的，如果字符串的值也包含双引号，就需要用到转义字符</a:t>
            </a:r>
            <a:r>
              <a:rPr lang="en-US" altLang="zh-CN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206</Words>
  <Application>Microsoft Office PowerPoint</Application>
  <PresentationFormat>全屏显示(16:9)</PresentationFormat>
  <Paragraphs>29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幻灯片 1</vt:lpstr>
      <vt:lpstr>文本消息中使用网页超链接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171</cp:revision>
  <dcterms:created xsi:type="dcterms:W3CDTF">2014-10-20T05:47:06Z</dcterms:created>
  <dcterms:modified xsi:type="dcterms:W3CDTF">2015-02-27T03:28:20Z</dcterms:modified>
</cp:coreProperties>
</file>