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 varScale="1">
        <p:scale>
          <a:sx n="84" d="100"/>
          <a:sy n="84" d="100"/>
        </p:scale>
        <p:origin x="-96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表情飘落效果的实现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表情飘落效果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在微信上有一种特效，当聊天窗口中呈现的信息包含“么么哒”、“生日快乐”、“想你了”等关键词时，屏幕上就会出现表情自上而下飘落的效果。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iufeng\Pictures\getimgdata6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000246"/>
            <a:ext cx="1785950" cy="267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Users\liufeng\Pictures\getimgdata61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000246"/>
            <a:ext cx="1785950" cy="267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C:\Users\liufeng\Pictures\getimgdata61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36149" y="2000246"/>
            <a:ext cx="1785950" cy="267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特效关键词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许多能触发表情飘落效果的关键词都只是在某些季节、节日才有效，例如，恭喜发财、万圣节快乐、元旦快乐等。只有极少数几个关键词是长期有效的。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472" y="2000246"/>
          <a:ext cx="7929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2000264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特效关键词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表情图片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表情名称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生日快乐，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Happy Birthday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生日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想你了，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Miss U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Miss You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星星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么么哒，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XOXO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飞吻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428874"/>
            <a:ext cx="228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214692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2819682"/>
            <a:ext cx="214314" cy="25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一点建议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5737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适可而止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2" y="289590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偶尔给用户一点惊喜是有必要的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236</Words>
  <Application>Microsoft Office PowerPoint</Application>
  <PresentationFormat>全屏显示(16:9)</PresentationFormat>
  <Paragraphs>38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表情飘落效果</vt:lpstr>
      <vt:lpstr>特效关键词</vt:lpstr>
      <vt:lpstr>一点建议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180</cp:revision>
  <dcterms:created xsi:type="dcterms:W3CDTF">2014-10-20T05:47:06Z</dcterms:created>
  <dcterms:modified xsi:type="dcterms:W3CDTF">2015-02-27T02:49:40Z</dcterms:modified>
</cp:coreProperties>
</file>