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85" r:id="rId4"/>
    <p:sldId id="288" r:id="rId5"/>
    <p:sldId id="286" r:id="rId6"/>
    <p:sldId id="287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35" autoAdjust="0"/>
  </p:normalViewPr>
  <p:slideViewPr>
    <p:cSldViewPr>
      <p:cViewPr>
        <p:scale>
          <a:sx n="80" d="100"/>
          <a:sy n="80" d="100"/>
        </p:scale>
        <p:origin x="-1086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表情的使用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网络表情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1982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日，美国卡内基</a:t>
            </a:r>
            <a:r>
              <a:rPr lang="en-US" altLang="zh-CN" sz="1600" dirty="0" smtClean="0"/>
              <a:t>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梅隆大学的斯科特</a:t>
            </a:r>
            <a:r>
              <a:rPr lang="en-US" altLang="zh-CN" sz="1600" dirty="0" smtClean="0"/>
              <a:t>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法尔曼教授在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BBS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上首次输入了这样一串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字符“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:-)”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，人类历史上第一张电脑笑脸就此诞生。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57422" y="2214560"/>
            <a:ext cx="4357718" cy="2316794"/>
            <a:chOff x="2357422" y="2214560"/>
            <a:chExt cx="4357718" cy="2316794"/>
          </a:xfrm>
        </p:grpSpPr>
        <p:sp>
          <p:nvSpPr>
            <p:cNvPr id="8" name="矩形 7"/>
            <p:cNvSpPr/>
            <p:nvPr/>
          </p:nvSpPr>
          <p:spPr>
            <a:xfrm>
              <a:off x="2357422" y="2214560"/>
              <a:ext cx="1643074" cy="1643074"/>
            </a:xfrm>
            <a:prstGeom prst="rect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rgbClr val="0070C0"/>
                  </a:solidFill>
                  <a:sym typeface="Wingdings" pitchFamily="2" charset="2"/>
                </a:rPr>
                <a:t>:-)</a:t>
              </a:r>
              <a:endParaRPr lang="zh-CN" altLang="en-US" sz="44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4400" dirty="0" smtClean="0">
                  <a:solidFill>
                    <a:srgbClr val="0070C0"/>
                  </a:solidFill>
                  <a:sym typeface="Wingdings" pitchFamily="2" charset="2"/>
                </a:rPr>
                <a:t>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072066" y="2214560"/>
              <a:ext cx="1643074" cy="1643074"/>
            </a:xfrm>
            <a:prstGeom prst="rect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solidFill>
                    <a:srgbClr val="00B050"/>
                  </a:solidFill>
                  <a:sym typeface="Wingdings" pitchFamily="2" charset="2"/>
                </a:rPr>
                <a:t>:-(</a:t>
              </a:r>
              <a:endParaRPr lang="zh-CN" altLang="en-US" sz="4400" dirty="0" smtClean="0">
                <a:solidFill>
                  <a:srgbClr val="00B050"/>
                </a:solidFill>
                <a:sym typeface="Wingdings" pitchFamily="2" charset="2"/>
              </a:endParaRPr>
            </a:p>
            <a:p>
              <a:pPr algn="ctr"/>
              <a:r>
                <a:rPr lang="en-US" altLang="zh-CN" sz="4400" dirty="0" smtClean="0">
                  <a:solidFill>
                    <a:srgbClr val="00B050"/>
                  </a:solidFill>
                  <a:sym typeface="Wingdings" pitchFamily="2" charset="2"/>
                </a:rPr>
                <a:t>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9539" y="3977356"/>
              <a:ext cx="162095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发言者是开玩笑的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微笑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3504" y="3977356"/>
              <a:ext cx="144142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发言者是严肃的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悲伤</a:t>
              </a:r>
              <a:endParaRPr lang="zh-CN" altLang="en-US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微信支持的网络表情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微信支持的网络表情包括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表情、符号表情、动画表情等，而且还支持从表情商店购买下载更多的表情。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57356" y="2214560"/>
            <a:ext cx="5357850" cy="2468423"/>
            <a:chOff x="1857356" y="2214560"/>
            <a:chExt cx="5357850" cy="2468423"/>
          </a:xfrm>
        </p:grpSpPr>
        <p:pic>
          <p:nvPicPr>
            <p:cNvPr id="1026" name="Picture 2" descr="G:\微信公众平台开发 v1\01-原稿\插图\图7-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56" y="2214560"/>
              <a:ext cx="2571768" cy="208956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27" name="Picture 3" descr="G:\微信公众平台开发 v1\01-原稿\插图\图7-2.jpg"/>
            <p:cNvPicPr>
              <a:picLocks noChangeAspect="1" noChangeArrowheads="1"/>
            </p:cNvPicPr>
            <p:nvPr/>
          </p:nvPicPr>
          <p:blipFill>
            <a:blip r:embed="rId4"/>
            <a:srcRect b="37634"/>
            <a:stretch>
              <a:fillRect/>
            </a:stretch>
          </p:blipFill>
          <p:spPr bwMode="auto">
            <a:xfrm>
              <a:off x="5000628" y="2214560"/>
              <a:ext cx="2214578" cy="20717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2643174" y="4375206"/>
              <a:ext cx="97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微信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v4.5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43570" y="4375206"/>
              <a:ext cx="9733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微信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v5.0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在公众号中使用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表情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在微信的聊天窗口中，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QQ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表情呈现为一张张图片，但在微信服务器与公众号服务器之间却是以文本形式传输的。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7290" y="1928808"/>
            <a:ext cx="6500858" cy="2185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文本消息的内容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/>
              <a:t>String content = </a:t>
            </a:r>
            <a:r>
              <a:rPr lang="en-US" altLang="zh-CN" sz="1400" dirty="0" err="1" smtClean="0"/>
              <a:t>requestMap.get</a:t>
            </a:r>
            <a:r>
              <a:rPr lang="en-US" altLang="zh-CN" sz="1400" dirty="0" smtClean="0"/>
              <a:t>(“Content”);</a:t>
            </a:r>
          </a:p>
          <a:p>
            <a:endParaRPr lang="en-US" altLang="zh-CN" sz="1400" dirty="0" smtClean="0"/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QQ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表情“呲牙”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符号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/>
              <a:t>if(</a:t>
            </a:r>
            <a:r>
              <a:rPr lang="en-US" altLang="zh-CN" sz="1400" dirty="0" err="1" smtClean="0"/>
              <a:t>content.equals</a:t>
            </a:r>
            <a:r>
              <a:rPr lang="en-US" altLang="zh-CN" sz="1400" dirty="0" smtClean="0"/>
              <a:t>(“/::D”))</a:t>
            </a:r>
          </a:p>
          <a:p>
            <a:r>
              <a:rPr lang="en-US" altLang="zh-CN" sz="1400" dirty="0" smtClean="0"/>
              <a:t>	… …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回复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表情“疑问”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textMessage.setContent</a:t>
            </a:r>
            <a:r>
              <a:rPr lang="en-US" altLang="zh-CN" sz="1400" dirty="0" smtClean="0"/>
              <a:t>(“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什么事情这么高兴啊？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疑问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]    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疑问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/:?</a:t>
            </a:r>
            <a:r>
              <a:rPr lang="en-US" altLang="zh-CN" sz="1400" dirty="0" smtClean="0"/>
              <a:t>”);</a:t>
            </a:r>
          </a:p>
          <a:p>
            <a:r>
              <a:rPr lang="en-US" altLang="zh-CN" sz="1400" dirty="0" smtClean="0"/>
              <a:t>	… …</a:t>
            </a:r>
          </a:p>
          <a:p>
            <a:r>
              <a:rPr lang="en-US" altLang="zh-CN" sz="1400" dirty="0" smtClean="0"/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表情代码表（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I:\qqface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211259"/>
            <a:ext cx="3357586" cy="3438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I:\qqface_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142990"/>
            <a:ext cx="3357586" cy="35748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表情代码表（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050" name="AutoShape 2" descr="http://img3.imgtn.bdimg.com/it/u=2107178913,21111887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2" descr="I:\qqface_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1756" y="1071552"/>
            <a:ext cx="3412144" cy="3613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3" descr="I:\qqface_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128316"/>
            <a:ext cx="3412144" cy="3500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291</Words>
  <Application>Microsoft Office PowerPoint</Application>
  <PresentationFormat>全屏显示(16:9)</PresentationFormat>
  <Paragraphs>52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幻灯片 1</vt:lpstr>
      <vt:lpstr>网络表情</vt:lpstr>
      <vt:lpstr>微信支持的网络表情</vt:lpstr>
      <vt:lpstr>在公众号中使用QQ表情</vt:lpstr>
      <vt:lpstr>QQ表情代码表（1）</vt:lpstr>
      <vt:lpstr>QQ表情代码表（2）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194</cp:revision>
  <dcterms:created xsi:type="dcterms:W3CDTF">2014-10-20T05:47:06Z</dcterms:created>
  <dcterms:modified xsi:type="dcterms:W3CDTF">2015-04-08T16:15:04Z</dcterms:modified>
</cp:coreProperties>
</file>