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89" r:id="rId4"/>
    <p:sldId id="286" r:id="rId5"/>
    <p:sldId id="287" r:id="rId6"/>
    <p:sldId id="288" r:id="rId7"/>
    <p:sldId id="290" r:id="rId8"/>
    <p:sldId id="291" r:id="rId9"/>
    <p:sldId id="25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35" autoAdjust="0"/>
  </p:normalViewPr>
  <p:slideViewPr>
    <p:cSldViewPr>
      <p:cViewPr>
        <p:scale>
          <a:sx n="80" d="100"/>
          <a:sy n="80" d="100"/>
        </p:scale>
        <p:origin x="-1086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符号表情的使用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符号表情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625" y="1047268"/>
            <a:ext cx="8143875" cy="115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Emoji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表情是由日本电信运营商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NTT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Docomo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年代推出的一款表情符号，词义来自日语词汇“绘文字”（假名为</a:t>
            </a:r>
            <a:r>
              <a:rPr lang="ja-JP" altLang="en-US" sz="1600" dirty="0" smtClean="0"/>
              <a:t>えもじ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，读音即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Emoji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）。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Emoji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的创作者是栗田穣崇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Shigetaka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Kurit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b="4491"/>
          <a:stretch>
            <a:fillRect/>
          </a:stretch>
        </p:blipFill>
        <p:spPr bwMode="auto">
          <a:xfrm>
            <a:off x="3424242" y="2052645"/>
            <a:ext cx="1790700" cy="1519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625" y="3641615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Emoji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表情采用的是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编码，并且存在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Unified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Docomo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KDDI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Softbank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等多种版本，其中，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Unified Unicode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Emoji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表情的标准编码。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微信对符号表情的支持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在微信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4.5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中，表情选择界面专门有一栏叫做符号表情（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Emoji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表情），但在微信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以后，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Emoji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表情与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表情合并为一栏。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85918" y="2214560"/>
            <a:ext cx="5572164" cy="2468423"/>
            <a:chOff x="1857356" y="2214560"/>
            <a:chExt cx="5572164" cy="2468423"/>
          </a:xfrm>
        </p:grpSpPr>
        <p:pic>
          <p:nvPicPr>
            <p:cNvPr id="6" name="Picture 2" descr="G:\微信公众平台开发 v1\01-原稿\插图\图7-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56" y="2214560"/>
              <a:ext cx="2571768" cy="208956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2643174" y="4375206"/>
              <a:ext cx="97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微信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v4.5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1797" y="4375206"/>
              <a:ext cx="97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微信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v5.0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26" name="Picture 2" descr="G:\微信公众平台开发 v2\原稿\插图\图7-6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9733" y="2214561"/>
              <a:ext cx="2549787" cy="20717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符号表情代码表（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Picture 2" descr="I:\emoji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072246"/>
            <a:ext cx="3214710" cy="3571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I:\emoji_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072246"/>
            <a:ext cx="3214710" cy="34648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符号表情代码表（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4" descr="I:\emoji_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5" y="1071552"/>
            <a:ext cx="3214710" cy="3571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5" descr="I:\emoji_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071552"/>
            <a:ext cx="3214710" cy="3596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符号表情代码表（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2" descr="I:\emoji_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1598" y="1142990"/>
            <a:ext cx="3503476" cy="371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在公众号中使用符号表情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在微信的聊天窗口中，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符号表情呈现为一张张图片，但在微信服务器与公众号服务器之间却是以文本形式传输的。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7290" y="1928808"/>
            <a:ext cx="650085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符号表情“自行车”的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Unified Unicode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编码值为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U+1F6B2</a:t>
            </a:r>
          </a:p>
          <a:p>
            <a:r>
              <a:rPr lang="en-US" sz="1400" dirty="0" smtClean="0"/>
              <a:t>String bike = </a:t>
            </a:r>
            <a:r>
              <a:rPr lang="en-US" sz="1400" dirty="0" err="1" smtClean="0"/>
              <a:t>String.valueOf</a:t>
            </a:r>
            <a:r>
              <a:rPr lang="en-US" sz="1400" dirty="0" smtClean="0"/>
              <a:t>(</a:t>
            </a:r>
            <a:r>
              <a:rPr lang="en-US" sz="1400" dirty="0" err="1" smtClean="0"/>
              <a:t>Character.toChars</a:t>
            </a:r>
            <a:r>
              <a:rPr lang="en-US" sz="1400" dirty="0" smtClean="0"/>
              <a:t>(0x1F6B2));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textMessage.setContent</a:t>
            </a:r>
            <a:r>
              <a:rPr lang="en-US" sz="1400" dirty="0" smtClean="0"/>
              <a:t>(bike); </a:t>
            </a:r>
            <a:endParaRPr lang="en-US" altLang="zh-CN" sz="1400" dirty="0" smtClean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28596" y="3000378"/>
            <a:ext cx="8215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虽然回复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Emoji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表情的关键代码只有一行，但这其中却包含了大量的知识点。如果需要完全弄明白，需要进一步了解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平台的增补字符。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常见问题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在微信公众平台开发中，通常会将用户的基本信息存储在本地数据库，如果昵称中包含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emoji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表情，会抛出如下异常：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7290" y="1928808"/>
            <a:ext cx="65008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/>
              <a:t>java.sql.SQLException</a:t>
            </a:r>
            <a:r>
              <a:rPr lang="en-US" sz="1400" dirty="0" smtClean="0"/>
              <a:t>: Incorrect string value: '\xF0\x9F\x92\x94' for column </a:t>
            </a:r>
            <a:r>
              <a:rPr lang="en-US" sz="1400" dirty="0" smtClean="0"/>
              <a:t>‘nickname‘</a:t>
            </a:r>
          </a:p>
          <a:p>
            <a:r>
              <a:rPr lang="en-US" sz="1400" dirty="0" smtClean="0"/>
              <a:t>        at </a:t>
            </a:r>
            <a:r>
              <a:rPr lang="en-US" sz="1400" dirty="0" err="1" smtClean="0"/>
              <a:t>com.mysql.jdbc.SQLError.createSQLException</a:t>
            </a:r>
            <a:r>
              <a:rPr lang="en-US" sz="1400" dirty="0" smtClean="0"/>
              <a:t>(SQLError.java:1073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at </a:t>
            </a:r>
            <a:r>
              <a:rPr lang="en-US" sz="1400" dirty="0" err="1" smtClean="0"/>
              <a:t>com.mysql.jdbc.MysqlIO.checkErrorPacket</a:t>
            </a:r>
            <a:r>
              <a:rPr lang="en-US" sz="1400" dirty="0" smtClean="0"/>
              <a:t>(MysqlIO.java:3593) </a:t>
            </a:r>
            <a:endParaRPr lang="en-US" sz="1400" dirty="0" smtClean="0"/>
          </a:p>
          <a:p>
            <a:r>
              <a:rPr lang="en-US" sz="1400" dirty="0" smtClean="0"/>
              <a:t>        at </a:t>
            </a:r>
            <a:r>
              <a:rPr lang="en-US" sz="1400" dirty="0" err="1" smtClean="0"/>
              <a:t>com.mysql.jdbc.MysqlIO.checkErrorPacket</a:t>
            </a:r>
            <a:r>
              <a:rPr lang="en-US" sz="1400" dirty="0" smtClean="0"/>
              <a:t>(MysqlIO.java:3525)</a:t>
            </a:r>
            <a:endParaRPr lang="en-US" altLang="zh-CN" sz="1400" dirty="0" smtClean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28596" y="3000378"/>
            <a:ext cx="821531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原因及解决：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Emoji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表情占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个字节，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utf8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编码不支持，必须采用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utf8mb4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字符集。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的版本必须是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5.5.3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以上，数据库字符集、表字符集、字段字符集都统一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utf8mb4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469</Words>
  <Application>Microsoft Office PowerPoint</Application>
  <PresentationFormat>全屏显示(16:9)</PresentationFormat>
  <Paragraphs>50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符号表情</vt:lpstr>
      <vt:lpstr>微信对符号表情的支持</vt:lpstr>
      <vt:lpstr>符号表情代码表（1）</vt:lpstr>
      <vt:lpstr>符号表情代码表（2）</vt:lpstr>
      <vt:lpstr>符号表情代码表（3）</vt:lpstr>
      <vt:lpstr>在公众号中使用符号表情</vt:lpstr>
      <vt:lpstr>常见问题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206</cp:revision>
  <dcterms:created xsi:type="dcterms:W3CDTF">2014-10-20T05:47:06Z</dcterms:created>
  <dcterms:modified xsi:type="dcterms:W3CDTF">2015-04-07T04:10:18Z</dcterms:modified>
</cp:coreProperties>
</file>