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83" r:id="rId4"/>
    <p:sldId id="285" r:id="rId5"/>
    <p:sldId id="25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981" autoAdjust="0"/>
  </p:normalViewPr>
  <p:slideViewPr>
    <p:cSldViewPr>
      <p:cViewPr>
        <p:scale>
          <a:sx n="80" d="100"/>
          <a:sy n="80" d="100"/>
        </p:scale>
        <p:origin x="-1086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E0EF66-FF01-4B39-A70E-F5A87F100EA1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49F8E5A-4826-4080-9F52-609EB690B79C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音乐链接是中文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4116E392-4B5B-4B76-80C2-7DCE718F01A0}" type="parTrans" cxnId="{33B76C3B-2510-4680-87A1-F4B86EFC5B4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C5B0985-4EFC-491A-B7E7-9E281B78F557}" type="sibTrans" cxnId="{33B76C3B-2510-4680-87A1-F4B86EFC5B4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047743E-B8F9-4AC9-BF08-0B938B9B69E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错误的链接地址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72310499-BC42-492A-A444-FF288190A505}" type="parTrans" cxnId="{F3D9F757-5362-4F4A-A12B-A3ADE76273B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A3C3DD5-1E3C-4928-883D-398E39A9EB5A}" type="sibTrans" cxnId="{F3D9F757-5362-4F4A-A12B-A3ADE76273B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0A2FF61-BE8D-4B31-8518-B101BBAF659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参数设置不全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8BF4B461-2D71-4086-94C4-81EF1E12EDA1}" type="parTrans" cxnId="{D9B6AFC3-00FB-4C4F-A89B-3E4D1464B14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6F1B97C-E1F1-4A5F-96EB-8543863517CB}" type="sibTrans" cxnId="{D9B6AFC3-00FB-4C4F-A89B-3E4D1464B14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22E2FAA-FF5D-4777-99F7-A31AC7ABD6A4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 pitchFamily="34" charset="-122"/>
              <a:ea typeface="微软雅黑" pitchFamily="34" charset="-122"/>
            </a:rPr>
            <a:t>ThumbMediaId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如何设置不清楚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3A759C75-8095-4131-9EC1-25005441544F}" type="parTrans" cxnId="{AC11F257-56A6-4717-9045-B72C83773CC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DE97A32-1B14-4755-9E8A-779A60055465}" type="sibTrans" cxnId="{AC11F257-56A6-4717-9045-B72C83773CC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267EA4D-E64B-4521-81BD-36E2DB72CBA8}" type="pres">
      <dgm:prSet presAssocID="{0FE0EF66-FF01-4B39-A70E-F5A87F100EA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D089E7-9F07-4BBE-B93B-A47CCD81F11F}" type="pres">
      <dgm:prSet presAssocID="{149F8E5A-4826-4080-9F52-609EB690B79C}" presName="node" presStyleLbl="node1" presStyleIdx="0" presStyleCnt="4" custScaleX="1346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F959A0-AAC7-44F3-8FAB-E1022F8E5C6C}" type="pres">
      <dgm:prSet presAssocID="{149F8E5A-4826-4080-9F52-609EB690B79C}" presName="spNode" presStyleCnt="0"/>
      <dgm:spPr/>
    </dgm:pt>
    <dgm:pt modelId="{1863452F-5627-4442-8B56-44FF229CFC1A}" type="pres">
      <dgm:prSet presAssocID="{EC5B0985-4EFC-491A-B7E7-9E281B78F557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339A231E-5B75-40F6-A6BB-871CB30F53AB}" type="pres">
      <dgm:prSet presAssocID="{3047743E-B8F9-4AC9-BF08-0B938B9B69EE}" presName="node" presStyleLbl="node1" presStyleIdx="1" presStyleCnt="4" custScaleX="1346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51BCFF-6E87-4F29-B69A-52C019A08996}" type="pres">
      <dgm:prSet presAssocID="{3047743E-B8F9-4AC9-BF08-0B938B9B69EE}" presName="spNode" presStyleCnt="0"/>
      <dgm:spPr/>
    </dgm:pt>
    <dgm:pt modelId="{80232BDB-1197-4F49-A077-87DACFFF2F08}" type="pres">
      <dgm:prSet presAssocID="{1A3C3DD5-1E3C-4928-883D-398E39A9EB5A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AF171AD3-435F-49BB-A97F-F363BED5E186}" type="pres">
      <dgm:prSet presAssocID="{30A2FF61-BE8D-4B31-8518-B101BBAF659E}" presName="node" presStyleLbl="node1" presStyleIdx="2" presStyleCnt="4" custScaleX="1346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E68925-86E5-4827-979A-319CCE5E1751}" type="pres">
      <dgm:prSet presAssocID="{30A2FF61-BE8D-4B31-8518-B101BBAF659E}" presName="spNode" presStyleCnt="0"/>
      <dgm:spPr/>
    </dgm:pt>
    <dgm:pt modelId="{36966268-8CC4-4452-93DB-CABDD35990A0}" type="pres">
      <dgm:prSet presAssocID="{E6F1B97C-E1F1-4A5F-96EB-8543863517CB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6141511-489E-47CA-A12A-083C28E4ABDB}" type="pres">
      <dgm:prSet presAssocID="{E22E2FAA-FF5D-4777-99F7-A31AC7ABD6A4}" presName="node" presStyleLbl="node1" presStyleIdx="3" presStyleCnt="4" custScaleX="1346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E5272-B9C7-446F-B33E-8C2E5724D76B}" type="pres">
      <dgm:prSet presAssocID="{E22E2FAA-FF5D-4777-99F7-A31AC7ABD6A4}" presName="spNode" presStyleCnt="0"/>
      <dgm:spPr/>
    </dgm:pt>
    <dgm:pt modelId="{2BBD6542-0A5A-4B2B-B7A2-FFB3EFA32852}" type="pres">
      <dgm:prSet presAssocID="{5DE97A32-1B14-4755-9E8A-779A60055465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33B76C3B-2510-4680-87A1-F4B86EFC5B4D}" srcId="{0FE0EF66-FF01-4B39-A70E-F5A87F100EA1}" destId="{149F8E5A-4826-4080-9F52-609EB690B79C}" srcOrd="0" destOrd="0" parTransId="{4116E392-4B5B-4B76-80C2-7DCE718F01A0}" sibTransId="{EC5B0985-4EFC-491A-B7E7-9E281B78F557}"/>
    <dgm:cxn modelId="{D9B6AFC3-00FB-4C4F-A89B-3E4D1464B145}" srcId="{0FE0EF66-FF01-4B39-A70E-F5A87F100EA1}" destId="{30A2FF61-BE8D-4B31-8518-B101BBAF659E}" srcOrd="2" destOrd="0" parTransId="{8BF4B461-2D71-4086-94C4-81EF1E12EDA1}" sibTransId="{E6F1B97C-E1F1-4A5F-96EB-8543863517CB}"/>
    <dgm:cxn modelId="{6E2FD190-5188-45C6-9F35-BE86AB1FC74A}" type="presOf" srcId="{30A2FF61-BE8D-4B31-8518-B101BBAF659E}" destId="{AF171AD3-435F-49BB-A97F-F363BED5E186}" srcOrd="0" destOrd="0" presId="urn:microsoft.com/office/officeart/2005/8/layout/cycle6"/>
    <dgm:cxn modelId="{696362C2-64BB-4295-B28E-E1E0C38DC802}" type="presOf" srcId="{149F8E5A-4826-4080-9F52-609EB690B79C}" destId="{8DD089E7-9F07-4BBE-B93B-A47CCD81F11F}" srcOrd="0" destOrd="0" presId="urn:microsoft.com/office/officeart/2005/8/layout/cycle6"/>
    <dgm:cxn modelId="{6A80B5DC-8708-44B8-8756-329CEBC309AA}" type="presOf" srcId="{E6F1B97C-E1F1-4A5F-96EB-8543863517CB}" destId="{36966268-8CC4-4452-93DB-CABDD35990A0}" srcOrd="0" destOrd="0" presId="urn:microsoft.com/office/officeart/2005/8/layout/cycle6"/>
    <dgm:cxn modelId="{B719C2B7-C67B-4AC2-BB09-630E60F5B45F}" type="presOf" srcId="{1A3C3DD5-1E3C-4928-883D-398E39A9EB5A}" destId="{80232BDB-1197-4F49-A077-87DACFFF2F08}" srcOrd="0" destOrd="0" presId="urn:microsoft.com/office/officeart/2005/8/layout/cycle6"/>
    <dgm:cxn modelId="{9889D7DB-7364-4469-84C8-9EC5CA0B1D43}" type="presOf" srcId="{5DE97A32-1B14-4755-9E8A-779A60055465}" destId="{2BBD6542-0A5A-4B2B-B7A2-FFB3EFA32852}" srcOrd="0" destOrd="0" presId="urn:microsoft.com/office/officeart/2005/8/layout/cycle6"/>
    <dgm:cxn modelId="{95FD8593-8B0A-4ABC-A463-470F911C972D}" type="presOf" srcId="{0FE0EF66-FF01-4B39-A70E-F5A87F100EA1}" destId="{B267EA4D-E64B-4521-81BD-36E2DB72CBA8}" srcOrd="0" destOrd="0" presId="urn:microsoft.com/office/officeart/2005/8/layout/cycle6"/>
    <dgm:cxn modelId="{57C2F01D-E0B3-4188-B7FF-2EA571B7359B}" type="presOf" srcId="{EC5B0985-4EFC-491A-B7E7-9E281B78F557}" destId="{1863452F-5627-4442-8B56-44FF229CFC1A}" srcOrd="0" destOrd="0" presId="urn:microsoft.com/office/officeart/2005/8/layout/cycle6"/>
    <dgm:cxn modelId="{F3D9F757-5362-4F4A-A12B-A3ADE76273BD}" srcId="{0FE0EF66-FF01-4B39-A70E-F5A87F100EA1}" destId="{3047743E-B8F9-4AC9-BF08-0B938B9B69EE}" srcOrd="1" destOrd="0" parTransId="{72310499-BC42-492A-A444-FF288190A505}" sibTransId="{1A3C3DD5-1E3C-4928-883D-398E39A9EB5A}"/>
    <dgm:cxn modelId="{1C8898EE-446A-483F-8847-76662D613C54}" type="presOf" srcId="{3047743E-B8F9-4AC9-BF08-0B938B9B69EE}" destId="{339A231E-5B75-40F6-A6BB-871CB30F53AB}" srcOrd="0" destOrd="0" presId="urn:microsoft.com/office/officeart/2005/8/layout/cycle6"/>
    <dgm:cxn modelId="{FB73D0B4-8F79-46DD-9545-4371D5250CC5}" type="presOf" srcId="{E22E2FAA-FF5D-4777-99F7-A31AC7ABD6A4}" destId="{E6141511-489E-47CA-A12A-083C28E4ABDB}" srcOrd="0" destOrd="0" presId="urn:microsoft.com/office/officeart/2005/8/layout/cycle6"/>
    <dgm:cxn modelId="{AC11F257-56A6-4717-9045-B72C83773CC9}" srcId="{0FE0EF66-FF01-4B39-A70E-F5A87F100EA1}" destId="{E22E2FAA-FF5D-4777-99F7-A31AC7ABD6A4}" srcOrd="3" destOrd="0" parTransId="{3A759C75-8095-4131-9EC1-25005441544F}" sibTransId="{5DE97A32-1B14-4755-9E8A-779A60055465}"/>
    <dgm:cxn modelId="{044A57F5-2E2B-4F74-8BE8-32ADDF7A11C2}" type="presParOf" srcId="{B267EA4D-E64B-4521-81BD-36E2DB72CBA8}" destId="{8DD089E7-9F07-4BBE-B93B-A47CCD81F11F}" srcOrd="0" destOrd="0" presId="urn:microsoft.com/office/officeart/2005/8/layout/cycle6"/>
    <dgm:cxn modelId="{F61E16CE-2836-4CE4-83A4-786B6CFFECF9}" type="presParOf" srcId="{B267EA4D-E64B-4521-81BD-36E2DB72CBA8}" destId="{5CF959A0-AAC7-44F3-8FAB-E1022F8E5C6C}" srcOrd="1" destOrd="0" presId="urn:microsoft.com/office/officeart/2005/8/layout/cycle6"/>
    <dgm:cxn modelId="{D3B19070-A853-4F70-A972-3015381AB856}" type="presParOf" srcId="{B267EA4D-E64B-4521-81BD-36E2DB72CBA8}" destId="{1863452F-5627-4442-8B56-44FF229CFC1A}" srcOrd="2" destOrd="0" presId="urn:microsoft.com/office/officeart/2005/8/layout/cycle6"/>
    <dgm:cxn modelId="{9994B777-6F1F-4523-8DC7-1358CBCE27EA}" type="presParOf" srcId="{B267EA4D-E64B-4521-81BD-36E2DB72CBA8}" destId="{339A231E-5B75-40F6-A6BB-871CB30F53AB}" srcOrd="3" destOrd="0" presId="urn:microsoft.com/office/officeart/2005/8/layout/cycle6"/>
    <dgm:cxn modelId="{4AE9F7CB-6941-41FB-B13F-EDDCB9F52CC7}" type="presParOf" srcId="{B267EA4D-E64B-4521-81BD-36E2DB72CBA8}" destId="{FF51BCFF-6E87-4F29-B69A-52C019A08996}" srcOrd="4" destOrd="0" presId="urn:microsoft.com/office/officeart/2005/8/layout/cycle6"/>
    <dgm:cxn modelId="{70B43404-0DF5-432A-B4E7-686D06160ADE}" type="presParOf" srcId="{B267EA4D-E64B-4521-81BD-36E2DB72CBA8}" destId="{80232BDB-1197-4F49-A077-87DACFFF2F08}" srcOrd="5" destOrd="0" presId="urn:microsoft.com/office/officeart/2005/8/layout/cycle6"/>
    <dgm:cxn modelId="{200A33DC-DDC0-43A2-BB9D-2281C14982A7}" type="presParOf" srcId="{B267EA4D-E64B-4521-81BD-36E2DB72CBA8}" destId="{AF171AD3-435F-49BB-A97F-F363BED5E186}" srcOrd="6" destOrd="0" presId="urn:microsoft.com/office/officeart/2005/8/layout/cycle6"/>
    <dgm:cxn modelId="{B00942F6-1486-4072-9B50-265F56244B46}" type="presParOf" srcId="{B267EA4D-E64B-4521-81BD-36E2DB72CBA8}" destId="{48E68925-86E5-4827-979A-319CCE5E1751}" srcOrd="7" destOrd="0" presId="urn:microsoft.com/office/officeart/2005/8/layout/cycle6"/>
    <dgm:cxn modelId="{7EA7653F-C3D3-4B3E-9DD8-CD644F3AF4D3}" type="presParOf" srcId="{B267EA4D-E64B-4521-81BD-36E2DB72CBA8}" destId="{36966268-8CC4-4452-93DB-CABDD35990A0}" srcOrd="8" destOrd="0" presId="urn:microsoft.com/office/officeart/2005/8/layout/cycle6"/>
    <dgm:cxn modelId="{090B55E8-EA20-49CC-9613-A9FDDEE59A2A}" type="presParOf" srcId="{B267EA4D-E64B-4521-81BD-36E2DB72CBA8}" destId="{E6141511-489E-47CA-A12A-083C28E4ABDB}" srcOrd="9" destOrd="0" presId="urn:microsoft.com/office/officeart/2005/8/layout/cycle6"/>
    <dgm:cxn modelId="{182746E8-B7C1-4786-8501-5F0D511BD3D1}" type="presParOf" srcId="{B267EA4D-E64B-4521-81BD-36E2DB72CBA8}" destId="{628E5272-B9C7-446F-B33E-8C2E5724D76B}" srcOrd="10" destOrd="0" presId="urn:microsoft.com/office/officeart/2005/8/layout/cycle6"/>
    <dgm:cxn modelId="{417353E3-7D4F-43ED-982E-3BD5D5E8F3D9}" type="presParOf" srcId="{B267EA4D-E64B-4521-81BD-36E2DB72CBA8}" destId="{2BBD6542-0A5A-4B2B-B7A2-FFB3EFA32852}" srcOrd="11" destOrd="0" presId="urn:microsoft.com/office/officeart/2005/8/layout/cycle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回复音乐消息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音乐消息的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41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公众号向用户回复音乐消息，需要构造如下格式的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数据包：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3" y="2038361"/>
            <a:ext cx="4467225" cy="2105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 descr="G:\其他\贵阳极速蓝光\微信公众号材料\music.jpg"/>
          <p:cNvPicPr>
            <a:picLocks noChangeAspect="1" noChangeArrowheads="1"/>
          </p:cNvPicPr>
          <p:nvPr/>
        </p:nvPicPr>
        <p:blipFill>
          <a:blip r:embed="rId4"/>
          <a:srcRect b="42372"/>
          <a:stretch>
            <a:fillRect/>
          </a:stretch>
        </p:blipFill>
        <p:spPr bwMode="auto">
          <a:xfrm>
            <a:off x="5691217" y="1714494"/>
            <a:ext cx="2809873" cy="2428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直接箭头连接符 9"/>
          <p:cNvCxnSpPr/>
          <p:nvPr/>
        </p:nvCxnSpPr>
        <p:spPr>
          <a:xfrm rot="10800000">
            <a:off x="4929190" y="3714758"/>
            <a:ext cx="1428760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>
            <a:off x="4929190" y="3286130"/>
            <a:ext cx="2000264" cy="21431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>
            <a:off x="3643306" y="3071816"/>
            <a:ext cx="3286148" cy="2857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428596" y="4334546"/>
            <a:ext cx="8215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ThumbMediaId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不是必须的。目前，任何类型的公众号，不管有没有通过微信认证，都可以向用户回复音乐消息。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回复音乐消息</a:t>
            </a:r>
          </a:p>
        </p:txBody>
      </p:sp>
      <p:sp>
        <p:nvSpPr>
          <p:cNvPr id="11" name="矩形 10"/>
          <p:cNvSpPr/>
          <p:nvPr/>
        </p:nvSpPr>
        <p:spPr>
          <a:xfrm>
            <a:off x="1285852" y="1214428"/>
            <a:ext cx="6500858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创建音乐对象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/>
              <a:t>Music music = new Music(); </a:t>
            </a:r>
          </a:p>
          <a:p>
            <a:r>
              <a:rPr lang="en-US" sz="1400" dirty="0" err="1" smtClean="0"/>
              <a:t>music.setTitle</a:t>
            </a:r>
            <a:r>
              <a:rPr lang="en-US" sz="1400" dirty="0" smtClean="0"/>
              <a:t>(“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旅行</a:t>
            </a:r>
            <a:r>
              <a:rPr lang="en-US" sz="1400" dirty="0" smtClean="0"/>
              <a:t>”);</a:t>
            </a:r>
            <a:endParaRPr lang="en-US" sz="1400" dirty="0" smtClean="0"/>
          </a:p>
          <a:p>
            <a:r>
              <a:rPr lang="en-US" sz="1400" dirty="0" err="1" smtClean="0"/>
              <a:t>music.setDescription</a:t>
            </a:r>
            <a:r>
              <a:rPr lang="en-US" sz="1400" dirty="0" smtClean="0"/>
              <a:t>(“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许巍</a:t>
            </a:r>
            <a:r>
              <a:rPr lang="en-US" sz="1400" dirty="0" smtClean="0"/>
              <a:t>”);</a:t>
            </a:r>
            <a:endParaRPr lang="en-US" altLang="zh-CN" sz="1400" dirty="0" smtClean="0"/>
          </a:p>
          <a:p>
            <a:r>
              <a:rPr lang="en-US" altLang="zh-CN" sz="1400" dirty="0" err="1" smtClean="0"/>
              <a:t>music.setMusicUrl</a:t>
            </a:r>
            <a:r>
              <a:rPr lang="en-US" altLang="zh-CN" sz="1400" dirty="0" smtClean="0"/>
              <a:t>(“</a:t>
            </a:r>
            <a:r>
              <a:rPr lang="en-US" sz="1400" dirty="0" smtClean="0"/>
              <a:t>http://</a:t>
            </a:r>
            <a:r>
              <a:rPr lang="en-US" sz="1400" dirty="0" smtClean="0"/>
              <a:t>liufengweixintest.sinaapp.com/music/lvxing.mp3</a:t>
            </a:r>
            <a:r>
              <a:rPr lang="en-US" altLang="zh-CN" sz="1400" dirty="0" smtClean="0"/>
              <a:t>”);  </a:t>
            </a:r>
          </a:p>
          <a:p>
            <a:r>
              <a:rPr lang="en-US" altLang="zh-CN" sz="1400" dirty="0" err="1" smtClean="0"/>
              <a:t>music.setHQMusicUrl</a:t>
            </a:r>
            <a:r>
              <a:rPr lang="en-US" altLang="zh-CN" sz="1400" dirty="0" smtClean="0"/>
              <a:t>(“</a:t>
            </a:r>
            <a:r>
              <a:rPr lang="en-US" sz="1400" dirty="0" smtClean="0"/>
              <a:t>http://</a:t>
            </a:r>
            <a:r>
              <a:rPr lang="en-US" sz="1400" dirty="0" smtClean="0"/>
              <a:t>liufengweixintest.sinaapp.com/music/lvxing.mp3</a:t>
            </a:r>
            <a:r>
              <a:rPr lang="en-US" altLang="zh-CN" sz="1400" dirty="0" smtClean="0"/>
              <a:t>”);</a:t>
            </a:r>
          </a:p>
          <a:p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创建音乐消息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err="1" smtClean="0"/>
              <a:t>MusicMessage</a:t>
            </a:r>
            <a:r>
              <a:rPr lang="en-US" altLang="zh-CN" sz="1400" dirty="0" smtClean="0"/>
              <a:t> </a:t>
            </a:r>
            <a:r>
              <a:rPr lang="en-US" altLang="zh-CN" sz="1400" dirty="0" err="1" smtClean="0"/>
              <a:t>musicMessage</a:t>
            </a:r>
            <a:r>
              <a:rPr lang="en-US" altLang="zh-CN" sz="1400" dirty="0" smtClean="0"/>
              <a:t> = new </a:t>
            </a:r>
            <a:r>
              <a:rPr lang="en-US" altLang="zh-CN" sz="1400" dirty="0" err="1" smtClean="0"/>
              <a:t>MusicMessage</a:t>
            </a:r>
            <a:r>
              <a:rPr lang="en-US" altLang="zh-CN" sz="1400" dirty="0" smtClean="0"/>
              <a:t>();  </a:t>
            </a:r>
          </a:p>
          <a:p>
            <a:r>
              <a:rPr lang="en-US" altLang="zh-CN" sz="1400" dirty="0" err="1" smtClean="0"/>
              <a:t>musicMessage.setToUserName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fromUserName</a:t>
            </a:r>
            <a:r>
              <a:rPr lang="en-US" altLang="zh-CN" sz="1400" dirty="0" smtClean="0"/>
              <a:t>);  </a:t>
            </a:r>
          </a:p>
          <a:p>
            <a:r>
              <a:rPr lang="en-US" altLang="zh-CN" sz="1400" dirty="0" err="1" smtClean="0"/>
              <a:t>musicMessage.setFromUserName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toUserName</a:t>
            </a:r>
            <a:r>
              <a:rPr lang="en-US" altLang="zh-CN" sz="1400" dirty="0" smtClean="0"/>
              <a:t>);  </a:t>
            </a:r>
          </a:p>
          <a:p>
            <a:r>
              <a:rPr lang="en-US" altLang="zh-CN" sz="1400" dirty="0" err="1" smtClean="0"/>
              <a:t>musicMessage.setCreateTime</a:t>
            </a:r>
            <a:r>
              <a:rPr lang="en-US" altLang="zh-CN" sz="1400" dirty="0" smtClean="0"/>
              <a:t>(new Date().</a:t>
            </a:r>
            <a:r>
              <a:rPr lang="en-US" altLang="zh-CN" sz="1400" dirty="0" err="1" smtClean="0"/>
              <a:t>getTime</a:t>
            </a:r>
            <a:r>
              <a:rPr lang="en-US" altLang="zh-CN" sz="1400" dirty="0" smtClean="0"/>
              <a:t>());  </a:t>
            </a:r>
          </a:p>
          <a:p>
            <a:r>
              <a:rPr lang="en-US" altLang="zh-CN" sz="1400" dirty="0" err="1" smtClean="0"/>
              <a:t>musicMessage.setMsgType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MessageUtil.RESP_MESSAGE_TYPE_MUSIC</a:t>
            </a:r>
            <a:r>
              <a:rPr lang="en-US" altLang="zh-CN" sz="1400" dirty="0" smtClean="0"/>
              <a:t>);  </a:t>
            </a:r>
          </a:p>
          <a:p>
            <a:r>
              <a:rPr lang="en-US" altLang="zh-CN" sz="1400" dirty="0" err="1" smtClean="0"/>
              <a:t>musicMessage.setMusic</a:t>
            </a:r>
            <a:r>
              <a:rPr lang="en-US" altLang="zh-CN" sz="1400" dirty="0" smtClean="0"/>
              <a:t>(music);  </a:t>
            </a:r>
          </a:p>
          <a:p>
            <a:r>
              <a:rPr lang="en-US" altLang="zh-CN" sz="1400" dirty="0" err="1" smtClean="0"/>
              <a:t>respXML</a:t>
            </a:r>
            <a:r>
              <a:rPr lang="en-US" altLang="zh-CN" sz="1400" dirty="0" smtClean="0"/>
              <a:t> = </a:t>
            </a:r>
            <a:r>
              <a:rPr lang="en-US" altLang="zh-CN" sz="1400" dirty="0" err="1" smtClean="0"/>
              <a:t>MessageUtil.messageToXML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musicMessage</a:t>
            </a:r>
            <a:r>
              <a:rPr lang="en-US" altLang="zh-CN" sz="14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初学者容易犯的几种错误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2082822" y="1643056"/>
          <a:ext cx="4905388" cy="327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30624" y="1042892"/>
            <a:ext cx="31470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无论采用哪种编程语言，无论在任何应用场景下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都应尽量避免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中包含中文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3653" y="2971718"/>
            <a:ext cx="18774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浏览器访问音乐链接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确保能访问并且可正常播放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5136" y="4214824"/>
            <a:ext cx="24449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MusicUrl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HQMusicUrl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都必须赋值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即使是一样的值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6372" y="3000378"/>
            <a:ext cx="22012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ThumbMediaId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参数不是必须的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可以不设置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247</Words>
  <Application>Microsoft Office PowerPoint</Application>
  <PresentationFormat>全屏显示(16:9)</PresentationFormat>
  <Paragraphs>54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幻灯片 1</vt:lpstr>
      <vt:lpstr>音乐消息的XML结构</vt:lpstr>
      <vt:lpstr>回复音乐消息</vt:lpstr>
      <vt:lpstr>初学者容易犯的几种错误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178</cp:revision>
  <dcterms:created xsi:type="dcterms:W3CDTF">2014-10-20T05:47:06Z</dcterms:created>
  <dcterms:modified xsi:type="dcterms:W3CDTF">2015-04-11T16:50:34Z</dcterms:modified>
</cp:coreProperties>
</file>