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6" r:id="rId3"/>
    <p:sldId id="282" r:id="rId4"/>
    <p:sldId id="283" r:id="rId5"/>
    <p:sldId id="288" r:id="rId6"/>
    <p:sldId id="287" r:id="rId7"/>
    <p:sldId id="259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81" autoAdjust="0"/>
  </p:normalViewPr>
  <p:slideViewPr>
    <p:cSldViewPr>
      <p:cViewPr>
        <p:scale>
          <a:sx n="80" d="100"/>
          <a:sy n="80" d="100"/>
        </p:scale>
        <p:origin x="-1272" y="-5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图文消息的使用详解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76768"/>
            <a:ext cx="485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://blog.csdn.net/lyq8479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320135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图文消息的几种表现形式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928662" y="1285866"/>
            <a:ext cx="7239051" cy="3714776"/>
            <a:chOff x="976287" y="1285866"/>
            <a:chExt cx="7239051" cy="3714776"/>
          </a:xfrm>
        </p:grpSpPr>
        <p:pic>
          <p:nvPicPr>
            <p:cNvPr id="2050" name="Picture 2" descr="G:\其他\贵阳极速蓝光\微信公众号材料\3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76947" y="1285866"/>
              <a:ext cx="2238391" cy="335758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051" name="Picture 3" descr="G:\其他\贵阳极速蓝光\微信公众号材料\1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76287" y="1285866"/>
              <a:ext cx="2238391" cy="335758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052" name="Picture 4" descr="G:\其他\贵阳极速蓝光\微信公众号材料\2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76617" y="1285866"/>
              <a:ext cx="2238391" cy="335758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5" name="TextBox 14"/>
            <p:cNvSpPr txBox="1"/>
            <p:nvPr/>
          </p:nvSpPr>
          <p:spPr>
            <a:xfrm>
              <a:off x="1643042" y="4723643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单图文消息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43306" y="4723643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单图文消息（不含图片）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72264" y="4723643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多图文消息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图文消息的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公众号向用户回复图文消息，需要构造如下格式的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数据包：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98607" y="1590692"/>
            <a:ext cx="6616599" cy="3409950"/>
            <a:chOff x="598607" y="1590692"/>
            <a:chExt cx="6616599" cy="340995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2656" y="1590692"/>
              <a:ext cx="5162550" cy="3409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1" name="左中括号 10"/>
            <p:cNvSpPr/>
            <p:nvPr/>
          </p:nvSpPr>
          <p:spPr>
            <a:xfrm>
              <a:off x="2285984" y="2643188"/>
              <a:ext cx="331471" cy="2143140"/>
            </a:xfrm>
            <a:prstGeom prst="leftBracket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8607" y="3500444"/>
              <a:ext cx="1758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图文集合（最多</a:t>
              </a:r>
              <a:r>
                <a:rPr lang="en-US" altLang="zh-CN" sz="12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2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条）</a:t>
              </a:r>
              <a:endPara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左中括号 13"/>
            <p:cNvSpPr/>
            <p:nvPr/>
          </p:nvSpPr>
          <p:spPr>
            <a:xfrm>
              <a:off x="2786050" y="2786064"/>
              <a:ext cx="142876" cy="857256"/>
            </a:xfrm>
            <a:prstGeom prst="leftBracket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86050" y="307181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图文</a:t>
              </a:r>
              <a:endPara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回复图文消息</a:t>
            </a:r>
          </a:p>
        </p:txBody>
      </p:sp>
      <p:sp>
        <p:nvSpPr>
          <p:cNvPr id="11" name="矩形 10"/>
          <p:cNvSpPr/>
          <p:nvPr/>
        </p:nvSpPr>
        <p:spPr>
          <a:xfrm>
            <a:off x="1285852" y="1142990"/>
            <a:ext cx="6500858" cy="3908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创建图文对象</a:t>
            </a: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dirty="0" smtClean="0"/>
              <a:t>Article </a:t>
            </a:r>
            <a:r>
              <a:rPr lang="en-US" sz="1400" dirty="0" err="1" smtClean="0"/>
              <a:t>article</a:t>
            </a:r>
            <a:r>
              <a:rPr lang="en-US" sz="1400" dirty="0" smtClean="0"/>
              <a:t> = new Article(); </a:t>
            </a:r>
          </a:p>
          <a:p>
            <a:r>
              <a:rPr lang="en-US" sz="1400" dirty="0" err="1" smtClean="0"/>
              <a:t>article.setTitle</a:t>
            </a:r>
            <a:r>
              <a:rPr lang="en-US" sz="1400" dirty="0" smtClean="0"/>
              <a:t>(“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柳峰的博客</a:t>
            </a:r>
            <a:r>
              <a:rPr lang="en-US" altLang="zh-CN" sz="1400" dirty="0" smtClean="0"/>
              <a:t>");  </a:t>
            </a:r>
            <a:endParaRPr lang="zh-CN" altLang="en-US" sz="1400" dirty="0" smtClean="0"/>
          </a:p>
          <a:p>
            <a:r>
              <a:rPr lang="en-US" sz="1400" dirty="0" err="1" smtClean="0"/>
              <a:t>article.setDescription</a:t>
            </a:r>
            <a:r>
              <a:rPr lang="en-US" sz="1400" dirty="0" smtClean="0"/>
              <a:t>(“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微信公众平台开发连载教程。</a:t>
            </a:r>
            <a:r>
              <a:rPr lang="en-US" sz="1400" dirty="0" smtClean="0"/>
              <a:t>");  </a:t>
            </a:r>
          </a:p>
          <a:p>
            <a:r>
              <a:rPr lang="en-US" sz="1400" dirty="0" err="1" smtClean="0"/>
              <a:t>article.setPicUrl</a:t>
            </a:r>
            <a:r>
              <a:rPr lang="en-US" sz="1400" dirty="0" smtClean="0"/>
              <a:t>("http://liufengweixintest.sinaapp.com/images/avatar_liufeng.jpg");  </a:t>
            </a:r>
          </a:p>
          <a:p>
            <a:r>
              <a:rPr lang="en-US" sz="1400" dirty="0" err="1" smtClean="0"/>
              <a:t>article.setUrl</a:t>
            </a:r>
            <a:r>
              <a:rPr lang="en-US" sz="1400" dirty="0" smtClean="0"/>
              <a:t>("http://m.blog.csdn.net/blog/lyq8479");</a:t>
            </a:r>
          </a:p>
          <a:p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将图文添加到集合</a:t>
            </a: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dirty="0" smtClean="0"/>
              <a:t>List&lt;Article&gt; </a:t>
            </a:r>
            <a:r>
              <a:rPr lang="en-US" sz="1400" dirty="0" err="1" smtClean="0"/>
              <a:t>articleList</a:t>
            </a:r>
            <a:r>
              <a:rPr lang="en-US" sz="1400" dirty="0" smtClean="0"/>
              <a:t> = new </a:t>
            </a:r>
            <a:r>
              <a:rPr lang="en-US" sz="1400" dirty="0" err="1" smtClean="0"/>
              <a:t>ArrayList</a:t>
            </a:r>
            <a:r>
              <a:rPr lang="en-US" sz="1400" dirty="0" smtClean="0"/>
              <a:t>&lt;Article&gt;(); </a:t>
            </a:r>
          </a:p>
          <a:p>
            <a:r>
              <a:rPr lang="en-US" sz="1400" dirty="0" err="1" smtClean="0"/>
              <a:t>articleList.add</a:t>
            </a:r>
            <a:r>
              <a:rPr lang="en-US" sz="1400" dirty="0" smtClean="0"/>
              <a:t>(article);  </a:t>
            </a:r>
          </a:p>
          <a:p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创建图文消息</a:t>
            </a: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dirty="0" err="1" smtClean="0"/>
              <a:t>NewsMessage</a:t>
            </a:r>
            <a:r>
              <a:rPr lang="en-US" sz="1400" dirty="0" smtClean="0"/>
              <a:t> </a:t>
            </a:r>
            <a:r>
              <a:rPr lang="en-US" sz="1400" dirty="0" err="1" smtClean="0"/>
              <a:t>newsMessage</a:t>
            </a:r>
            <a:r>
              <a:rPr lang="en-US" sz="1400" dirty="0" smtClean="0"/>
              <a:t> = new </a:t>
            </a:r>
            <a:r>
              <a:rPr lang="en-US" sz="1400" dirty="0" err="1" smtClean="0"/>
              <a:t>NewsMessage</a:t>
            </a:r>
            <a:r>
              <a:rPr lang="en-US" sz="1400" dirty="0" smtClean="0"/>
              <a:t>();  </a:t>
            </a:r>
          </a:p>
          <a:p>
            <a:r>
              <a:rPr lang="en-US" sz="1400" dirty="0" err="1" smtClean="0"/>
              <a:t>newsMessage.setToUserName</a:t>
            </a:r>
            <a:r>
              <a:rPr lang="en-US" sz="1400" dirty="0" smtClean="0"/>
              <a:t>(</a:t>
            </a:r>
            <a:r>
              <a:rPr lang="en-US" sz="1400" dirty="0" err="1" smtClean="0"/>
              <a:t>fromUserName</a:t>
            </a:r>
            <a:r>
              <a:rPr lang="en-US" sz="1400" dirty="0" smtClean="0"/>
              <a:t>);  </a:t>
            </a:r>
          </a:p>
          <a:p>
            <a:r>
              <a:rPr lang="en-US" sz="1400" dirty="0" err="1" smtClean="0"/>
              <a:t>newsMessage.setFromUserName</a:t>
            </a:r>
            <a:r>
              <a:rPr lang="en-US" sz="1400" dirty="0" smtClean="0"/>
              <a:t>(</a:t>
            </a:r>
            <a:r>
              <a:rPr lang="en-US" sz="1400" dirty="0" err="1" smtClean="0"/>
              <a:t>toUserName</a:t>
            </a:r>
            <a:r>
              <a:rPr lang="en-US" sz="1400" dirty="0" smtClean="0"/>
              <a:t>);  </a:t>
            </a:r>
          </a:p>
          <a:p>
            <a:r>
              <a:rPr lang="en-US" sz="1400" dirty="0" err="1" smtClean="0"/>
              <a:t>newsMessage.setCreateTime</a:t>
            </a:r>
            <a:r>
              <a:rPr lang="en-US" sz="1400" dirty="0" smtClean="0"/>
              <a:t>(new Date().</a:t>
            </a:r>
            <a:r>
              <a:rPr lang="en-US" sz="1400" dirty="0" err="1" smtClean="0"/>
              <a:t>getTime</a:t>
            </a:r>
            <a:r>
              <a:rPr lang="en-US" sz="1400" dirty="0" smtClean="0"/>
              <a:t>());  </a:t>
            </a:r>
          </a:p>
          <a:p>
            <a:r>
              <a:rPr lang="en-US" sz="1400" dirty="0" err="1" smtClean="0"/>
              <a:t>newsMessage.setMsgType</a:t>
            </a:r>
            <a:r>
              <a:rPr lang="en-US" sz="1400" dirty="0" smtClean="0"/>
              <a:t>(</a:t>
            </a:r>
            <a:r>
              <a:rPr lang="en-US" sz="1400" dirty="0" err="1" smtClean="0"/>
              <a:t>MessageUtil.RESP_MESSAGE_TYPE_NEWS</a:t>
            </a:r>
            <a:r>
              <a:rPr lang="en-US" sz="1400" dirty="0" smtClean="0"/>
              <a:t>);</a:t>
            </a:r>
          </a:p>
          <a:p>
            <a:r>
              <a:rPr lang="en-US" sz="1400" dirty="0" err="1" smtClean="0">
                <a:solidFill>
                  <a:srgbClr val="0070C0"/>
                </a:solidFill>
              </a:rPr>
              <a:t>newsMessage.setArticleCount</a:t>
            </a:r>
            <a:r>
              <a:rPr lang="en-US" sz="1400" dirty="0" smtClean="0">
                <a:solidFill>
                  <a:srgbClr val="0070C0"/>
                </a:solidFill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</a:rPr>
              <a:t>articleList.size</a:t>
            </a:r>
            <a:r>
              <a:rPr lang="en-US" sz="1400" dirty="0" smtClean="0">
                <a:solidFill>
                  <a:srgbClr val="0070C0"/>
                </a:solidFill>
              </a:rPr>
              <a:t>());  </a:t>
            </a:r>
            <a:r>
              <a:rPr lang="zh-CN" altLang="en-US" sz="1400" dirty="0" smtClean="0">
                <a:solidFill>
                  <a:srgbClr val="0070C0"/>
                </a:solidFill>
              </a:rPr>
              <a:t>  </a:t>
            </a:r>
          </a:p>
          <a:p>
            <a:r>
              <a:rPr lang="en-US" sz="1400" dirty="0" err="1" smtClean="0">
                <a:solidFill>
                  <a:srgbClr val="0070C0"/>
                </a:solidFill>
              </a:rPr>
              <a:t>newsMessage.setArticles</a:t>
            </a:r>
            <a:r>
              <a:rPr lang="en-US" sz="1400" dirty="0" smtClean="0">
                <a:solidFill>
                  <a:srgbClr val="0070C0"/>
                </a:solidFill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</a:rPr>
              <a:t>articleList</a:t>
            </a:r>
            <a:r>
              <a:rPr lang="en-US" sz="1400" dirty="0" smtClean="0">
                <a:solidFill>
                  <a:srgbClr val="0070C0"/>
                </a:solidFill>
              </a:rPr>
              <a:t>);  </a:t>
            </a:r>
            <a:r>
              <a:rPr lang="zh-CN" altLang="en-US" sz="1400" dirty="0" smtClean="0">
                <a:solidFill>
                  <a:srgbClr val="0070C0"/>
                </a:solidFill>
              </a:rPr>
              <a:t>  </a:t>
            </a:r>
          </a:p>
          <a:p>
            <a:r>
              <a:rPr lang="en-US" sz="1400" dirty="0" err="1" smtClean="0"/>
              <a:t>respMessage</a:t>
            </a:r>
            <a:r>
              <a:rPr lang="en-US" sz="1400" dirty="0" smtClean="0"/>
              <a:t> = </a:t>
            </a:r>
            <a:r>
              <a:rPr lang="en-US" sz="1400" dirty="0" err="1" smtClean="0"/>
              <a:t>MessageUtil.messageToXML</a:t>
            </a:r>
            <a:r>
              <a:rPr lang="en-US" sz="1400" dirty="0" smtClean="0"/>
              <a:t>(</a:t>
            </a:r>
            <a:r>
              <a:rPr lang="en-US" sz="1400" dirty="0" err="1" smtClean="0"/>
              <a:t>newsMessage</a:t>
            </a:r>
            <a:r>
              <a:rPr lang="en-US" sz="1400" dirty="0" smtClean="0"/>
              <a:t>);  </a:t>
            </a:r>
          </a:p>
        </p:txBody>
      </p: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注意事项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11560" y="1199530"/>
            <a:ext cx="7920880" cy="23083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、图文消息的图片不是必须的，可以指定一个空字符串。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、只有单图文消息才会显示描述（</a:t>
            </a:r>
            <a:r>
              <a:rPr lang="en-US" altLang="zh-CN" sz="1600" dirty="0" smtClean="0"/>
              <a:t>Description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），多图文的描述不显示。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一条图文消息最多包含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条图文，超过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条微信服务器会放弃响应，公众号会提示“该公众号暂时无法提供服务，请稍后再试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”。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这些是不是图文消息？</a:t>
            </a:r>
          </a:p>
        </p:txBody>
      </p:sp>
      <p:pic>
        <p:nvPicPr>
          <p:cNvPr id="10" name="Picture 3" descr="C:\Users\liufeng\Pictures\getimgdata (5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2000248"/>
            <a:ext cx="1763223" cy="2643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4" descr="C:\Users\liufeng\Pictures\getimgdata (3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942" y="1357306"/>
            <a:ext cx="1762136" cy="2643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5" descr="C:\Users\liufeng\Pictures\getimgdata (4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0166" y="1357306"/>
            <a:ext cx="1762136" cy="2643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369</Words>
  <Application>Microsoft Office PowerPoint</Application>
  <PresentationFormat>全屏显示(16:9)</PresentationFormat>
  <Paragraphs>58</Paragraphs>
  <Slides>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幻灯片 1</vt:lpstr>
      <vt:lpstr>图文消息的几种表现形式</vt:lpstr>
      <vt:lpstr>图文消息的XML结构</vt:lpstr>
      <vt:lpstr>回复图文消息</vt:lpstr>
      <vt:lpstr>注意事项</vt:lpstr>
      <vt:lpstr>这些是不是图文消息？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196</cp:revision>
  <dcterms:created xsi:type="dcterms:W3CDTF">2014-10-20T05:47:06Z</dcterms:created>
  <dcterms:modified xsi:type="dcterms:W3CDTF">2015-04-15T18:51:16Z</dcterms:modified>
</cp:coreProperties>
</file>