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3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1" autoAdjust="0"/>
  </p:normalViewPr>
  <p:slideViewPr>
    <p:cSldViewPr>
      <p:cViewPr>
        <p:scale>
          <a:sx n="80" d="100"/>
          <a:sy n="80" d="100"/>
        </p:scale>
        <p:origin x="-1260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s.cnblogs.com/linkbiz/WeiXinPost1.2.r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如何在本地开发调试（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统调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试方法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571626" y="1928808"/>
            <a:ext cx="5929332" cy="1724397"/>
            <a:chOff x="1571626" y="1928808"/>
            <a:chExt cx="5929332" cy="1724397"/>
          </a:xfrm>
        </p:grpSpPr>
        <p:sp>
          <p:nvSpPr>
            <p:cNvPr id="12" name="矩形 11"/>
            <p:cNvSpPr/>
            <p:nvPr/>
          </p:nvSpPr>
          <p:spPr bwMode="auto">
            <a:xfrm>
              <a:off x="1571626" y="1928808"/>
              <a:ext cx="2357457" cy="12858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业务逻辑测试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143501" y="1928808"/>
              <a:ext cx="2357457" cy="12858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消息接收与响应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全流程测试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十字形 17"/>
            <p:cNvSpPr/>
            <p:nvPr/>
          </p:nvSpPr>
          <p:spPr bwMode="auto">
            <a:xfrm>
              <a:off x="4357699" y="2393156"/>
              <a:ext cx="357187" cy="357188"/>
            </a:xfrm>
            <a:prstGeom prst="plu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2489520" y="3286130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本机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5786446" y="3345428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外网服务器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本地调试工具</a:t>
            </a:r>
          </a:p>
        </p:txBody>
      </p:sp>
      <p:pic>
        <p:nvPicPr>
          <p:cNvPr id="10" name="Picture 3" descr="G:\微信公众平台开发 v1\01-原稿\插图\图8-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123" y="1080569"/>
            <a:ext cx="4504584" cy="359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5958959" y="1071552"/>
            <a:ext cx="2357457" cy="3929090"/>
            <a:chOff x="5958959" y="1071552"/>
            <a:chExt cx="2357457" cy="3929090"/>
          </a:xfrm>
        </p:grpSpPr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6865818" y="2406849"/>
              <a:ext cx="54373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本机</a:t>
              </a:r>
            </a:p>
          </p:txBody>
        </p:sp>
        <p:sp>
          <p:nvSpPr>
            <p:cNvPr id="7" name="十字形 6"/>
            <p:cNvSpPr/>
            <p:nvPr/>
          </p:nvSpPr>
          <p:spPr bwMode="auto">
            <a:xfrm>
              <a:off x="6959091" y="2786064"/>
              <a:ext cx="357187" cy="357188"/>
            </a:xfrm>
            <a:prstGeom prst="plu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5958959" y="1071552"/>
              <a:ext cx="2357457" cy="12858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业务逻辑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消息接收与响应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958959" y="3347683"/>
              <a:ext cx="2357457" cy="1652959"/>
              <a:chOff x="5143501" y="1928808"/>
              <a:chExt cx="2357457" cy="1652959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5143501" y="1928808"/>
                <a:ext cx="2357457" cy="12858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全</a:t>
                </a:r>
                <a:r>
                  <a:rPr lang="zh-CN" altLang="en-US" sz="1600" dirty="0">
                    <a:latin typeface="微软雅黑" pitchFamily="34" charset="-122"/>
                    <a:ea typeface="微软雅黑" pitchFamily="34" charset="-122"/>
                  </a:rPr>
                  <a:t>流程测试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TextBox 11"/>
              <p:cNvSpPr txBox="1">
                <a:spLocks noChangeArrowheads="1"/>
              </p:cNvSpPr>
              <p:nvPr/>
            </p:nvSpPr>
            <p:spPr bwMode="auto">
              <a:xfrm>
                <a:off x="5786446" y="3273990"/>
                <a:ext cx="108234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外网服务器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93195" y="4731990"/>
            <a:ext cx="4742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altLang="zh-CN" sz="1400" dirty="0" smtClean="0">
                <a:hlinkClick r:id="rId4"/>
              </a:rPr>
              <a:t>http</a:t>
            </a:r>
            <a:r>
              <a:rPr lang="en-US" altLang="zh-CN" sz="1400" dirty="0" smtClean="0">
                <a:hlinkClick r:id="rId4"/>
              </a:rPr>
              <a:t>://</a:t>
            </a:r>
            <a:r>
              <a:rPr lang="en-US" altLang="zh-CN" sz="1400" dirty="0" smtClean="0">
                <a:hlinkClick r:id="rId4"/>
              </a:rPr>
              <a:t>files.cnblogs.com/linkbiz/WeiXinPost1.2.rar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220</Words>
  <Application>Microsoft Office PowerPoint</Application>
  <PresentationFormat>全屏显示(16:9)</PresentationFormat>
  <Paragraphs>34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传统调试方法</vt:lpstr>
      <vt:lpstr>本地调试工具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199</cp:revision>
  <dcterms:created xsi:type="dcterms:W3CDTF">2014-10-20T05:47:06Z</dcterms:created>
  <dcterms:modified xsi:type="dcterms:W3CDTF">2015-04-19T16:19:12Z</dcterms:modified>
</cp:coreProperties>
</file>