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0" r:id="rId3"/>
    <p:sldId id="291" r:id="rId4"/>
    <p:sldId id="293" r:id="rId5"/>
    <p:sldId id="292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167" autoAdjust="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oken?grant_type=client_credential&amp;appid=APPID&amp;secret=APPSECR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lib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自定义菜单开发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91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微信公众平台为开发者提供了一系列接口，开发者通过调用这些接口能够实现自定义菜单管理、用户管理、消息群发、语义理解等功能，在调用这些接口时都需要传入接口访问凭证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。公众平台提供了专门的接口来获取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62" y="2333560"/>
            <a:ext cx="8143875" cy="3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hlinkClick r:id="rId2"/>
              </a:rPr>
              <a:t>https://api.weixin.qq.com/cgi-bin/token?grant_type=client_credential&amp;appid=APPID&amp;secret=APPSECRET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500" y="2966734"/>
          <a:ext cx="7929590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74"/>
                <a:gridCol w="58579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参数名称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参数说明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grant_type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access_token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时填写固定值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client_credential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appid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第三方用户唯一凭证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secret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第三方用户唯一凭证密钥，即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appsecret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接口返回值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91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正常情况下，微信服务器会返回如下格式的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数据包：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/>
              <a:t>{"</a:t>
            </a:r>
            <a:r>
              <a:rPr lang="en-US" sz="1600" dirty="0" err="1" smtClean="0"/>
              <a:t>access_token</a:t>
            </a:r>
            <a:r>
              <a:rPr lang="en-US" sz="1600" dirty="0" smtClean="0"/>
              <a:t>":"j2TOgKxjqV2XNqt1352gI3hJCQs9q0vTLLz7UFjrxdrpszqi_eOTEdW5ZKcewcohojy3UvzAzwWgxu5mkVeYwMJTqyDQIlQivYPVGp5nAUc","expires_in":7200}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500" y="2357436"/>
          <a:ext cx="7929590" cy="119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1674"/>
                <a:gridCol w="58579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access_token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接口访问凭证，调用公众平台其他接口时需要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expires_in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凭证的有效时长，单位：秒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00063" y="3714758"/>
            <a:ext cx="8143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如何从返回的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字符串中解析出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expires_in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JSON-lib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0091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JSON-lib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是一款开源的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开发工具包，它能够实现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对象与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字符串之间的相互转换。下载地址：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http://json-lib.sourceforge.net/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sz="1600" dirty="0" smtClean="0"/>
              <a:t>json-lib-2.2.3-jdk13.jar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2023116"/>
            <a:ext cx="350046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commons-beanutils-1.7.0.jar</a:t>
            </a:r>
          </a:p>
          <a:p>
            <a:r>
              <a:rPr lang="en-US" altLang="zh-CN" dirty="0" smtClean="0"/>
              <a:t>commons-collections-3.2.1.jar</a:t>
            </a:r>
          </a:p>
          <a:p>
            <a:r>
              <a:rPr lang="en-US" altLang="zh-CN" dirty="0" smtClean="0"/>
              <a:t>commons-lang-2.3.jar</a:t>
            </a:r>
          </a:p>
          <a:p>
            <a:r>
              <a:rPr lang="en-US" altLang="zh-CN" dirty="0" smtClean="0"/>
              <a:t>commons-logging-1.0.4.jar</a:t>
            </a:r>
          </a:p>
          <a:p>
            <a:r>
              <a:rPr lang="en-US" altLang="zh-CN" dirty="0" smtClean="0"/>
              <a:t>ezmorph-1.0.6.jar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539" y="2214560"/>
            <a:ext cx="4209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赖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0034" y="3571882"/>
            <a:ext cx="814387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JSON-lib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的使用非常简单，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字符串转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</a:t>
            </a:r>
            <a:r>
              <a:rPr lang="en-US" sz="1600" dirty="0" err="1" smtClean="0"/>
              <a:t>JSONObject</a:t>
            </a:r>
            <a:r>
              <a:rPr lang="en-US" sz="1600" dirty="0" smtClean="0"/>
              <a:t> </a:t>
            </a:r>
            <a:r>
              <a:rPr lang="en-US" sz="1600" dirty="0" err="1" smtClean="0"/>
              <a:t>jsonObject</a:t>
            </a:r>
            <a:r>
              <a:rPr lang="en-US" sz="1600" dirty="0" smtClean="0"/>
              <a:t> = </a:t>
            </a:r>
            <a:r>
              <a:rPr lang="en-US" sz="1600" dirty="0" err="1" smtClean="0"/>
              <a:t>JSONObject.fro</a:t>
            </a:r>
            <a:r>
              <a:rPr lang="en-US" sz="1600" i="1" dirty="0" err="1" smtClean="0"/>
              <a:t>mObject</a:t>
            </a:r>
            <a:r>
              <a:rPr lang="en-US" sz="1600" dirty="0" smtClean="0"/>
              <a:t>(</a:t>
            </a:r>
            <a:r>
              <a:rPr lang="en-US" sz="1600" dirty="0" err="1" smtClean="0"/>
              <a:t>jsonString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String </a:t>
            </a:r>
            <a:r>
              <a:rPr lang="en-US" altLang="zh-CN" sz="1600" dirty="0" err="1" smtClean="0"/>
              <a:t>accessToken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jsonObject.getString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access_token</a:t>
            </a:r>
            <a:r>
              <a:rPr lang="en-US" altLang="zh-CN" sz="1600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expiresIn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jsonObject.getInt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expires_in</a:t>
            </a:r>
            <a:r>
              <a:rPr lang="en-US" altLang="zh-CN" sz="1600" dirty="0" smtClean="0"/>
              <a:t>");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的有效期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0091" y="1047268"/>
            <a:ext cx="81438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的有效期为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7200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秒，在实际应用中，需要对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access_token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进行存储，这样做的好处有两个：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①获取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access_token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接口的调用频率限制为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2000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次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天；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②提高服务性能，无需每次调用其他接口前都先调用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access_token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获取接口。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71472" y="2714626"/>
            <a:ext cx="8072494" cy="2071702"/>
            <a:chOff x="571472" y="2714626"/>
            <a:chExt cx="8072494" cy="2071702"/>
          </a:xfrm>
        </p:grpSpPr>
        <p:sp>
          <p:nvSpPr>
            <p:cNvPr id="6" name="圆角矩形 5"/>
            <p:cNvSpPr/>
            <p:nvPr/>
          </p:nvSpPr>
          <p:spPr>
            <a:xfrm>
              <a:off x="571472" y="3286130"/>
              <a:ext cx="2571768" cy="8572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access_token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的存储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43306" y="2714626"/>
              <a:ext cx="1643074" cy="7858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643306" y="4000510"/>
              <a:ext cx="1643074" cy="7858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>
              <a:stCxn id="6" idx="3"/>
              <a:endCxn id="9" idx="2"/>
            </p:cNvCxnSpPr>
            <p:nvPr/>
          </p:nvCxnSpPr>
          <p:spPr>
            <a:xfrm flipV="1">
              <a:off x="3143240" y="3107535"/>
              <a:ext cx="500066" cy="607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10" idx="2"/>
            </p:cNvCxnSpPr>
            <p:nvPr/>
          </p:nvCxnSpPr>
          <p:spPr>
            <a:xfrm>
              <a:off x="3143240" y="3714758"/>
              <a:ext cx="500066" cy="678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57818" y="2757247"/>
              <a:ext cx="2159566" cy="700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优点：存取速度快，简便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缺点：不支持多服务器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9223" y="4043131"/>
              <a:ext cx="3274743" cy="700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使用中控服务器专门管理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access_token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支持多服务器部署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452</Words>
  <Application>Microsoft Office PowerPoint</Application>
  <PresentationFormat>全屏显示(16:9)</PresentationFormat>
  <Paragraphs>68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access_token介绍</vt:lpstr>
      <vt:lpstr>接口返回值</vt:lpstr>
      <vt:lpstr>JSON-lib的使用</vt:lpstr>
      <vt:lpstr>access_token的有效期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310</cp:revision>
  <dcterms:created xsi:type="dcterms:W3CDTF">2014-10-20T05:47:06Z</dcterms:created>
  <dcterms:modified xsi:type="dcterms:W3CDTF">2015-04-20T03:52:25Z</dcterms:modified>
</cp:coreProperties>
</file>