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93" r:id="rId6"/>
    <p:sldId id="294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167" autoAdjust="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自定义菜单开发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创建菜单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自定义菜单简介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91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自定义菜单类似于手机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的标签栏，它位于公众号的底部。自定义菜单能够将公众号的功能直观地呈现给用户，同时也降低了用户获取信息的成本。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566333" y="2138377"/>
            <a:ext cx="6154210" cy="2505075"/>
            <a:chOff x="1566333" y="2071684"/>
            <a:chExt cx="6154210" cy="2505075"/>
          </a:xfrm>
        </p:grpSpPr>
        <p:pic>
          <p:nvPicPr>
            <p:cNvPr id="1026" name="Picture 2" descr="G:\微信公众平台开发 v2\原稿\插图\图2-17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00" y="2071684"/>
              <a:ext cx="3429000" cy="2505075"/>
            </a:xfrm>
            <a:prstGeom prst="rect">
              <a:avLst/>
            </a:prstGeom>
            <a:noFill/>
          </p:spPr>
        </p:pic>
        <p:sp>
          <p:nvSpPr>
            <p:cNvPr id="9" name="左大括号 8"/>
            <p:cNvSpPr/>
            <p:nvPr/>
          </p:nvSpPr>
          <p:spPr>
            <a:xfrm>
              <a:off x="2643174" y="2143122"/>
              <a:ext cx="428628" cy="17859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66333" y="28761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二级菜单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286512" y="4143386"/>
              <a:ext cx="35719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15140" y="394770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一级菜单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菜单类型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85786" y="1234454"/>
          <a:ext cx="750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87"/>
                <a:gridCol w="48627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click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点击推事件，可获取消息（文本、音乐、图文等）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通过微信内置浏览器打开指定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scancode_push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扫码推事件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scancode_waitmsg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扫码推事件且弹出“消息接收中”提示框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pic_sysphoto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调起系统相机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pic_photo_or_album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弹出选择器供用户选择“拍照”或者“从手机相册选择”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pic_weixin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调起微信相册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location_select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调起地理位置选择工具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菜单创建接口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10" y="1142990"/>
            <a:ext cx="7858180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https://api.weixin.qq.com/cgi-bin/menu/create?access_token=ACCESS_TOKEN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1788" y="1857370"/>
            <a:ext cx="4071966" cy="321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30218" y="2541818"/>
            <a:ext cx="6511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059242" y="2143122"/>
            <a:ext cx="285752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6202250" y="3857634"/>
            <a:ext cx="285752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130416" y="2857502"/>
            <a:ext cx="357190" cy="1857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4994" y="226397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9457" y="400051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1722" y="3643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复合类型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菜单结构封装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31238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是具有相同特性和行为的对象集合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142990"/>
            <a:ext cx="81439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为什么要封装？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091" y="1669315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既然是采用面向对象的编程语言，就应该通过面向对象的方式得到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菜单结构，而不应该再使用手工编辑或字符串拼接的方式，否则很容易出错，更不利于代码的阅读和维护。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857502"/>
            <a:ext cx="81439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如何封装？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菜单封装类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08" y="1404949"/>
            <a:ext cx="1943100" cy="135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775" y="1404949"/>
            <a:ext cx="320040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404949"/>
            <a:ext cx="3105150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3514" y="3257564"/>
            <a:ext cx="3352800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257564"/>
            <a:ext cx="21907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325</Words>
  <Application>Microsoft Office PowerPoint</Application>
  <PresentationFormat>全屏显示(16:9)</PresentationFormat>
  <Paragraphs>62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自定义菜单简介</vt:lpstr>
      <vt:lpstr>菜单类型</vt:lpstr>
      <vt:lpstr>菜单创建接口</vt:lpstr>
      <vt:lpstr>菜单结构封装</vt:lpstr>
      <vt:lpstr>菜单封装类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338</cp:revision>
  <dcterms:created xsi:type="dcterms:W3CDTF">2014-10-20T05:47:06Z</dcterms:created>
  <dcterms:modified xsi:type="dcterms:W3CDTF">2015-04-20T03:45:26Z</dcterms:modified>
</cp:coreProperties>
</file>