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5" r:id="rId3"/>
    <p:sldId id="296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67" autoAdjust="0"/>
  </p:normalViewPr>
  <p:slideViewPr>
    <p:cSldViewPr>
      <p:cViewPr>
        <p:scale>
          <a:sx n="70" d="100"/>
          <a:sy n="70" d="100"/>
        </p:scale>
        <p:origin x="-1572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自定义菜单开发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菜单的查询与删除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查询菜单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2581" y="1071552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通过接口创建菜单后，开发者可以调用接口查询菜单结构。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910" y="1571618"/>
            <a:ext cx="785818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https://api.weixin.qq.com/cgi-bin/menu/get?access_token=ACCESS_TOKEN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2581" y="2110085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正常情况下，返回菜单的</a:t>
            </a:r>
            <a:r>
              <a:rPr lang="en-US" altLang="zh-CN" sz="16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JSON</a:t>
            </a:r>
            <a:r>
              <a:rPr lang="zh-CN" altLang="en-US" sz="16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结构。</a:t>
            </a:r>
            <a:endParaRPr lang="en-US" altLang="zh-CN" sz="16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删除菜单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10" y="1571618"/>
            <a:ext cx="785818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https://api.weixin.qq.com/cgi-bin/menu/delete?access_token=ACCESS_TOKEN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91" y="1071552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通过接口创建菜单后，开发者可以调用接口删除当前使用的菜单。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00063" y="2770931"/>
            <a:ext cx="81438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①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从开发模式切换到编辑模式后，通过接口创建的菜单会被删除。就算再次切回开发模式，也需要重新调用接口创建菜单。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②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如果公众号需要变更菜单，无需先删除再创建，直接调用菜单创建接口会自动覆盖之前的菜单。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2581" y="2110085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正常情况下，返回： </a:t>
            </a:r>
            <a:r>
              <a:rPr lang="en-US" altLang="zh-CN" sz="1600" dirty="0" smtClean="0"/>
              <a:t>{"errcode":0,"errmsg":"ok"}</a:t>
            </a:r>
            <a:endParaRPr lang="en-US" altLang="zh-CN" sz="16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360</Words>
  <Application>Microsoft Office PowerPoint</Application>
  <PresentationFormat>全屏显示(16:9)</PresentationFormat>
  <Paragraphs>32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查询菜单</vt:lpstr>
      <vt:lpstr>删除菜单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385</cp:revision>
  <dcterms:created xsi:type="dcterms:W3CDTF">2014-10-20T05:47:06Z</dcterms:created>
  <dcterms:modified xsi:type="dcterms:W3CDTF">2015-06-16T13:15:19Z</dcterms:modified>
</cp:coreProperties>
</file>