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2" r:id="rId3"/>
    <p:sldId id="285" r:id="rId4"/>
    <p:sldId id="283" r:id="rId5"/>
    <p:sldId id="259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58" autoAdjust="0"/>
  </p:normalViewPr>
  <p:slideViewPr>
    <p:cSldViewPr>
      <p:cViewPr>
        <p:scale>
          <a:sx n="70" d="100"/>
          <a:sy n="70" d="100"/>
        </p:scale>
        <p:origin x="-1572" y="-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csdn.net/detail/lyq8479/8451103" TargetMode="External"/><Relationship Id="rId2" Type="http://schemas.openxmlformats.org/officeDocument/2006/relationships/hyperlink" Target="https://code.google.com/p/google-gson/downloads/lis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xstream.codehaus.org/download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Gson</a:t>
            </a: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框架的使用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320135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Gson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600" dirty="0" err="1" smtClean="0">
                <a:latin typeface="微软雅黑" pitchFamily="34" charset="-122"/>
                <a:ea typeface="微软雅黑" pitchFamily="34" charset="-122"/>
              </a:rPr>
              <a:t>Gson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Google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提供的用于在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对象和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字符串之间进行转换的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类库。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下载地址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en-US" sz="1600" dirty="0" smtClean="0">
                <a:hlinkClick r:id="rId2"/>
              </a:rPr>
              <a:t>https://code.google.com/p/google-gson/downloads/list</a:t>
            </a:r>
            <a:endParaRPr lang="en-US" altLang="en-US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下载地址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1600" dirty="0" smtClean="0">
                <a:hlinkClick r:id="rId3"/>
              </a:rPr>
              <a:t>http://download.csdn.net/detail/lyq8479/8451103</a:t>
            </a:r>
            <a:endParaRPr lang="en-US" altLang="zh-CN" sz="1600" dirty="0" smtClean="0">
              <a:hlinkClick r:id="rId4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000232" y="2714626"/>
            <a:ext cx="4953185" cy="1910190"/>
            <a:chOff x="2000232" y="2857502"/>
            <a:chExt cx="4953185" cy="1910190"/>
          </a:xfrm>
        </p:grpSpPr>
        <p:pic>
          <p:nvPicPr>
            <p:cNvPr id="4098" name="Picture 2" descr="http://www.xg51.net/upfile/2014101202710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00232" y="2857502"/>
              <a:ext cx="1500198" cy="1500198"/>
            </a:xfrm>
            <a:prstGeom prst="rect">
              <a:avLst/>
            </a:prstGeom>
            <a:noFill/>
          </p:spPr>
        </p:pic>
        <p:pic>
          <p:nvPicPr>
            <p:cNvPr id="4100" name="Picture 4" descr="http://ico.ooopic.com/iconset01/coquette-icons-set/gif/78805.gi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453220" y="2857502"/>
              <a:ext cx="1500197" cy="1500198"/>
            </a:xfrm>
            <a:prstGeom prst="rect">
              <a:avLst/>
            </a:prstGeom>
            <a:noFill/>
          </p:spPr>
        </p:pic>
        <p:cxnSp>
          <p:nvCxnSpPr>
            <p:cNvPr id="9" name="直接箭头连接符 8"/>
            <p:cNvCxnSpPr>
              <a:stCxn id="4098" idx="3"/>
              <a:endCxn id="4100" idx="1"/>
            </p:cNvCxnSpPr>
            <p:nvPr/>
          </p:nvCxnSpPr>
          <p:spPr>
            <a:xfrm>
              <a:off x="3500430" y="3607601"/>
              <a:ext cx="1952790" cy="1588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857620" y="31432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相互转换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47886" y="4429138"/>
              <a:ext cx="1004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对象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36308" y="4429138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JSON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字符串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对象与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25" y="1462092"/>
            <a:ext cx="2095500" cy="1752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325" y="3947708"/>
            <a:ext cx="50006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0014" y="2076455"/>
            <a:ext cx="4648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513491" y="2590386"/>
            <a:ext cx="1041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8794" y="3286130"/>
            <a:ext cx="836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76200" y="4590650"/>
            <a:ext cx="136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字符串</a:t>
            </a:r>
          </a:p>
        </p:txBody>
      </p:sp>
      <p:cxnSp>
        <p:nvCxnSpPr>
          <p:cNvPr id="12" name="直接箭头连接符 11"/>
          <p:cNvCxnSpPr>
            <a:stCxn id="6" idx="0"/>
            <a:endCxn id="9" idx="2"/>
          </p:cNvCxnSpPr>
          <p:nvPr/>
        </p:nvCxnSpPr>
        <p:spPr>
          <a:xfrm rot="5400000" flipH="1" flipV="1">
            <a:off x="4436492" y="2350086"/>
            <a:ext cx="1018768" cy="2176477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3200" b="1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Gson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87624" y="1928808"/>
            <a:ext cx="6624736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// </a:t>
            </a:r>
            <a:r>
              <a:rPr lang="zh-CN" altLang="en-US" sz="1400" dirty="0" smtClean="0">
                <a:solidFill>
                  <a:srgbClr val="00B050"/>
                </a:solidFill>
              </a:rPr>
              <a:t>创建</a:t>
            </a:r>
            <a:r>
              <a:rPr lang="en-US" altLang="zh-CN" sz="1400" dirty="0" smtClean="0">
                <a:solidFill>
                  <a:srgbClr val="00B050"/>
                </a:solidFill>
              </a:rPr>
              <a:t>Java</a:t>
            </a:r>
            <a:r>
              <a:rPr lang="zh-CN" altLang="en-US" sz="1400" dirty="0" smtClean="0">
                <a:solidFill>
                  <a:srgbClr val="00B050"/>
                </a:solidFill>
              </a:rPr>
              <a:t>对象</a:t>
            </a:r>
            <a:endParaRPr lang="en-US" altLang="zh-CN" sz="1400" dirty="0" smtClean="0"/>
          </a:p>
          <a:p>
            <a:r>
              <a:rPr lang="en-US" altLang="zh-CN" sz="1400" dirty="0" err="1" smtClean="0"/>
              <a:t>Person person = new Person();</a:t>
            </a:r>
          </a:p>
          <a:p>
            <a:r>
              <a:rPr lang="en-US" altLang="zh-CN" sz="1400" dirty="0" err="1" smtClean="0"/>
              <a:t>person.setName("</a:t>
            </a:r>
            <a:r>
              <a:rPr lang="zh-CN" altLang="en-US" sz="1400" dirty="0" err="1" smtClean="0"/>
              <a:t>柳峰</a:t>
            </a:r>
            <a:r>
              <a:rPr lang="en-US" altLang="zh-CN" sz="1400" dirty="0" err="1" smtClean="0"/>
              <a:t>");</a:t>
            </a:r>
          </a:p>
          <a:p>
            <a:r>
              <a:rPr lang="en-US" altLang="zh-CN" sz="1400" dirty="0" err="1" smtClean="0"/>
              <a:t>person.setInfo("</a:t>
            </a:r>
            <a:r>
              <a:rPr lang="zh-CN" altLang="en-US" sz="1400" dirty="0" err="1" smtClean="0"/>
              <a:t>畅销书</a:t>
            </a:r>
            <a:r>
              <a:rPr lang="en-US" altLang="zh-CN" sz="1400" dirty="0" err="1" smtClean="0"/>
              <a:t>《</a:t>
            </a:r>
            <a:r>
              <a:rPr lang="zh-CN" altLang="en-US" sz="1400" dirty="0" err="1" smtClean="0"/>
              <a:t>微信公众平台应用开发：方法、技巧与案例</a:t>
            </a:r>
            <a:r>
              <a:rPr lang="en-US" altLang="zh-CN" sz="1400" dirty="0" err="1" smtClean="0"/>
              <a:t>》</a:t>
            </a:r>
            <a:r>
              <a:rPr lang="zh-CN" altLang="en-US" sz="1400" dirty="0" err="1" smtClean="0"/>
              <a:t>的作者</a:t>
            </a:r>
            <a:r>
              <a:rPr lang="en-US" altLang="zh-CN" sz="1400" dirty="0" err="1" smtClean="0"/>
              <a:t>");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00B050"/>
                </a:solidFill>
              </a:rPr>
              <a:t>// 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Gson</a:t>
            </a:r>
            <a:r>
              <a:rPr lang="zh-CN" altLang="en-US" sz="1400" dirty="0" smtClean="0">
                <a:solidFill>
                  <a:srgbClr val="00B050"/>
                </a:solidFill>
              </a:rPr>
              <a:t>初始化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r>
              <a:rPr lang="en-US" altLang="zh-CN" sz="1400" dirty="0" err="1" smtClean="0"/>
              <a:t>Gson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gson</a:t>
            </a:r>
            <a:r>
              <a:rPr lang="en-US" altLang="zh-CN" sz="1400" dirty="0" smtClean="0"/>
              <a:t> = new </a:t>
            </a:r>
            <a:r>
              <a:rPr lang="en-US" altLang="zh-CN" sz="1400" dirty="0" err="1" smtClean="0"/>
              <a:t>Gson</a:t>
            </a:r>
            <a:r>
              <a:rPr lang="en-US" altLang="zh-CN" sz="1400" dirty="0" smtClean="0"/>
              <a:t>();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00B050"/>
                </a:solidFill>
              </a:rPr>
              <a:t>// </a:t>
            </a:r>
            <a:r>
              <a:rPr lang="zh-CN" altLang="en-US" sz="1400" dirty="0" smtClean="0">
                <a:solidFill>
                  <a:srgbClr val="00B050"/>
                </a:solidFill>
              </a:rPr>
              <a:t>将</a:t>
            </a:r>
            <a:r>
              <a:rPr lang="en-US" altLang="zh-CN" sz="1400" dirty="0" smtClean="0">
                <a:solidFill>
                  <a:srgbClr val="00B050"/>
                </a:solidFill>
              </a:rPr>
              <a:t>Java</a:t>
            </a:r>
            <a:r>
              <a:rPr lang="zh-CN" altLang="en-US" sz="1400" dirty="0" smtClean="0">
                <a:solidFill>
                  <a:srgbClr val="00B050"/>
                </a:solidFill>
              </a:rPr>
              <a:t>对象转换成</a:t>
            </a:r>
            <a:r>
              <a:rPr lang="en-US" altLang="zh-CN" sz="1400" dirty="0" smtClean="0">
                <a:solidFill>
                  <a:srgbClr val="00B050"/>
                </a:solidFill>
              </a:rPr>
              <a:t>JSON</a:t>
            </a:r>
            <a:r>
              <a:rPr lang="zh-CN" altLang="en-US" sz="1400" dirty="0" smtClean="0">
                <a:solidFill>
                  <a:srgbClr val="00B050"/>
                </a:solidFill>
              </a:rPr>
              <a:t>字符串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r>
              <a:rPr lang="en-US" altLang="zh-CN" sz="1400" dirty="0" smtClean="0"/>
              <a:t>String </a:t>
            </a:r>
            <a:r>
              <a:rPr lang="en-US" altLang="zh-CN" sz="1400" dirty="0" err="1" smtClean="0"/>
              <a:t>json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gson.toJson</a:t>
            </a:r>
            <a:r>
              <a:rPr lang="en-US" altLang="zh-CN" sz="1400" dirty="0" smtClean="0"/>
              <a:t>(person</a:t>
            </a:r>
            <a:r>
              <a:rPr lang="en-US" altLang="zh-CN" sz="1400" dirty="0" smtClean="0"/>
              <a:t>);</a:t>
            </a:r>
            <a:endParaRPr lang="en-US" altLang="zh-CN" sz="1400" dirty="0" smtClean="0"/>
          </a:p>
          <a:p>
            <a:r>
              <a:rPr lang="en-US" altLang="zh-CN" sz="1400" dirty="0" smtClean="0">
                <a:solidFill>
                  <a:srgbClr val="00B050"/>
                </a:solidFill>
              </a:rPr>
              <a:t>// </a:t>
            </a:r>
            <a:r>
              <a:rPr lang="zh-CN" altLang="en-US" sz="1400" dirty="0" smtClean="0">
                <a:solidFill>
                  <a:srgbClr val="00B050"/>
                </a:solidFill>
              </a:rPr>
              <a:t>将</a:t>
            </a:r>
            <a:r>
              <a:rPr lang="en-US" altLang="zh-CN" sz="1400" dirty="0" smtClean="0">
                <a:solidFill>
                  <a:srgbClr val="00B050"/>
                </a:solidFill>
              </a:rPr>
              <a:t>JSON</a:t>
            </a:r>
            <a:r>
              <a:rPr lang="zh-CN" altLang="en-US" sz="1400" dirty="0" smtClean="0">
                <a:solidFill>
                  <a:srgbClr val="00B050"/>
                </a:solidFill>
              </a:rPr>
              <a:t>字符串转换成</a:t>
            </a:r>
            <a:r>
              <a:rPr lang="en-US" altLang="zh-CN" sz="1400" dirty="0" smtClean="0">
                <a:solidFill>
                  <a:srgbClr val="00B050"/>
                </a:solidFill>
              </a:rPr>
              <a:t>Java</a:t>
            </a:r>
            <a:r>
              <a:rPr lang="zh-CN" altLang="en-US" sz="1400" dirty="0" smtClean="0">
                <a:solidFill>
                  <a:srgbClr val="00B050"/>
                </a:solidFill>
              </a:rPr>
              <a:t>对象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r>
              <a:rPr lang="en-US" altLang="zh-CN" sz="1400" dirty="0" smtClean="0"/>
              <a:t>Person p = </a:t>
            </a:r>
            <a:r>
              <a:rPr lang="en-US" altLang="zh-CN" sz="1400" dirty="0" err="1" smtClean="0"/>
              <a:t>gson.fromJson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json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Person.class</a:t>
            </a:r>
            <a:r>
              <a:rPr lang="en-US" altLang="zh-CN" sz="1400" dirty="0" smtClean="0"/>
              <a:t>);</a:t>
            </a:r>
          </a:p>
          <a:p>
            <a:r>
              <a:rPr lang="en-US" altLang="zh-CN" sz="1400" dirty="0" smtClean="0">
                <a:solidFill>
                  <a:srgbClr val="00B050"/>
                </a:solidFill>
              </a:rPr>
              <a:t>// </a:t>
            </a:r>
            <a:r>
              <a:rPr lang="zh-CN" altLang="en-US" sz="1400" dirty="0" smtClean="0">
                <a:solidFill>
                  <a:srgbClr val="00B050"/>
                </a:solidFill>
              </a:rPr>
              <a:t>将</a:t>
            </a:r>
            <a:r>
              <a:rPr lang="en-US" altLang="zh-CN" sz="1400" dirty="0" smtClean="0">
                <a:solidFill>
                  <a:srgbClr val="00B050"/>
                </a:solidFill>
              </a:rPr>
              <a:t>JSON</a:t>
            </a:r>
            <a:r>
              <a:rPr lang="zh-CN" altLang="en-US" sz="1400" dirty="0" smtClean="0">
                <a:solidFill>
                  <a:srgbClr val="00B050"/>
                </a:solidFill>
              </a:rPr>
              <a:t>字符串转换成</a:t>
            </a:r>
            <a:r>
              <a:rPr lang="en-US" altLang="zh-CN" sz="1400" dirty="0" smtClean="0">
                <a:solidFill>
                  <a:srgbClr val="00B050"/>
                </a:solidFill>
              </a:rPr>
              <a:t>Java</a:t>
            </a:r>
            <a:r>
              <a:rPr lang="zh-CN" altLang="en-US" sz="1400" dirty="0" smtClean="0">
                <a:solidFill>
                  <a:srgbClr val="00B050"/>
                </a:solidFill>
              </a:rPr>
              <a:t>集合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r>
              <a:rPr lang="en-US" altLang="zh-CN" sz="1400" dirty="0" smtClean="0"/>
              <a:t>List&lt;Person&gt; </a:t>
            </a:r>
            <a:r>
              <a:rPr lang="en-US" altLang="zh-CN" sz="1400" dirty="0" smtClean="0"/>
              <a:t>list = </a:t>
            </a:r>
            <a:r>
              <a:rPr lang="en-US" altLang="zh-CN" sz="1400" dirty="0" err="1" smtClean="0"/>
              <a:t>gson.fromJson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json</a:t>
            </a:r>
            <a:r>
              <a:rPr lang="en-US" altLang="zh-CN" sz="1400" dirty="0" smtClean="0"/>
              <a:t>, </a:t>
            </a:r>
            <a:r>
              <a:rPr lang="en-US" altLang="zh-CN" sz="1400" dirty="0" smtClean="0"/>
              <a:t>new </a:t>
            </a:r>
            <a:r>
              <a:rPr lang="en-US" altLang="zh-CN" sz="1400" dirty="0" err="1" smtClean="0"/>
              <a:t>TypeToken</a:t>
            </a:r>
            <a:r>
              <a:rPr lang="en-US" altLang="zh-CN" sz="1400" dirty="0" smtClean="0"/>
              <a:t>&lt;List&lt;Person&gt;&gt;() {  }.</a:t>
            </a:r>
            <a:r>
              <a:rPr lang="en-US" altLang="zh-CN" sz="1400" dirty="0" err="1" smtClean="0"/>
              <a:t>getType</a:t>
            </a:r>
            <a:r>
              <a:rPr lang="en-US" altLang="zh-CN" sz="1400" dirty="0" smtClean="0"/>
              <a:t>());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28625" y="1047268"/>
            <a:ext cx="8143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Gson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类是</a:t>
            </a:r>
            <a:r>
              <a:rPr lang="en-US" altLang="en-US" sz="1600" dirty="0" err="1" smtClean="0">
                <a:latin typeface="微软雅黑" pitchFamily="34" charset="-122"/>
                <a:ea typeface="微软雅黑" pitchFamily="34" charset="-122"/>
              </a:rPr>
              <a:t>Gson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框架的核心，直接调用它的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toJson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方法和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fromJson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方法即可完成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对象与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字符串之间的转换。</a:t>
            </a:r>
            <a:endParaRPr lang="en-US" altLang="zh-CN" sz="1600" dirty="0" err="1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385</Words>
  <Application>Microsoft Office PowerPoint</Application>
  <PresentationFormat>全屏显示(16:9)</PresentationFormat>
  <Paragraphs>46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幻灯片 1</vt:lpstr>
      <vt:lpstr>Gson简介</vt:lpstr>
      <vt:lpstr>Java对象与JSON字符串</vt:lpstr>
      <vt:lpstr>Gson的使用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198</cp:revision>
  <dcterms:created xsi:type="dcterms:W3CDTF">2014-10-20T05:47:06Z</dcterms:created>
  <dcterms:modified xsi:type="dcterms:W3CDTF">2015-06-18T03:02:17Z</dcterms:modified>
</cp:coreProperties>
</file>