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3" r:id="rId4"/>
    <p:sldId id="284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58" autoAdjust="0"/>
  </p:normalViewPr>
  <p:slideViewPr>
    <p:cSldViewPr>
      <p:cViewPr>
        <p:scale>
          <a:sx n="70" d="100"/>
          <a:sy n="70" d="100"/>
        </p:scale>
        <p:origin x="-1386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：天气预报（文字版）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演示效果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用户向公众号发送城市名称或经纬度，公众号向用户回复一条文字版的天气预报。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iufeng\Desktop\tqy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1" y="1571618"/>
            <a:ext cx="2286015" cy="3429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C:\Users\liufeng\Desktop\gywodej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571618"/>
            <a:ext cx="2285997" cy="3428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天气查询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百度地图提供了天气查询接口，位于车联网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之中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6977" y="1643056"/>
            <a:ext cx="6589733" cy="3214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与天气查询结果相对应的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28662" y="1000114"/>
            <a:ext cx="7215238" cy="4061011"/>
            <a:chOff x="928662" y="928676"/>
            <a:chExt cx="7215238" cy="406101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1604" y="1142990"/>
              <a:ext cx="5929354" cy="3846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左中括号 6"/>
            <p:cNvSpPr/>
            <p:nvPr/>
          </p:nvSpPr>
          <p:spPr>
            <a:xfrm>
              <a:off x="928662" y="1142990"/>
              <a:ext cx="571504" cy="378621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中括号 7"/>
            <p:cNvSpPr/>
            <p:nvPr/>
          </p:nvSpPr>
          <p:spPr>
            <a:xfrm>
              <a:off x="1500166" y="1643056"/>
              <a:ext cx="285752" cy="314327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2000232" y="3286130"/>
              <a:ext cx="285752" cy="128588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6000760" y="928676"/>
              <a:ext cx="2143140" cy="428628"/>
            </a:xfrm>
            <a:prstGeom prst="borderCallout1">
              <a:avLst>
                <a:gd name="adj1" fmla="val 50591"/>
                <a:gd name="adj2" fmla="val 583"/>
                <a:gd name="adj3" fmla="val 52003"/>
                <a:gd name="adj4" fmla="val -60621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WeatherResp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线形标注 1 11"/>
            <p:cNvSpPr/>
            <p:nvPr/>
          </p:nvSpPr>
          <p:spPr>
            <a:xfrm>
              <a:off x="6000760" y="1500180"/>
              <a:ext cx="2143140" cy="428628"/>
            </a:xfrm>
            <a:prstGeom prst="borderCallout1">
              <a:avLst>
                <a:gd name="adj1" fmla="val 50591"/>
                <a:gd name="adj2" fmla="val 583"/>
                <a:gd name="adj3" fmla="val 52003"/>
                <a:gd name="adj4" fmla="val -60621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WeatherResult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线形标注 1 12"/>
            <p:cNvSpPr/>
            <p:nvPr/>
          </p:nvSpPr>
          <p:spPr>
            <a:xfrm>
              <a:off x="6000760" y="3071816"/>
              <a:ext cx="2143140" cy="428628"/>
            </a:xfrm>
            <a:prstGeom prst="borderCallout1">
              <a:avLst>
                <a:gd name="adj1" fmla="val 50591"/>
                <a:gd name="adj2" fmla="val 583"/>
                <a:gd name="adj3" fmla="val 52003"/>
                <a:gd name="adj4" fmla="val -60621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WeatherData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4000496" y="4692865"/>
            <a:ext cx="3786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Gson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框架解析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字符串需要。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178</Words>
  <Application>Microsoft Office PowerPoint</Application>
  <PresentationFormat>全屏显示(16:9)</PresentationFormat>
  <Paragraphs>29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演示效果</vt:lpstr>
      <vt:lpstr>天气查询API</vt:lpstr>
      <vt:lpstr>与天气查询结果相对应的Java类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210</cp:revision>
  <dcterms:created xsi:type="dcterms:W3CDTF">2014-10-20T05:47:06Z</dcterms:created>
  <dcterms:modified xsi:type="dcterms:W3CDTF">2015-02-22T09:28:46Z</dcterms:modified>
</cp:coreProperties>
</file>