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83" r:id="rId4"/>
    <p:sldId id="285" r:id="rId5"/>
    <p:sldId id="25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58" autoAdjust="0"/>
  </p:normalViewPr>
  <p:slideViewPr>
    <p:cSldViewPr>
      <p:cViewPr>
        <p:scale>
          <a:sx n="70" d="100"/>
          <a:sy n="70" d="100"/>
        </p:scale>
        <p:origin x="-1572" y="-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csdn.net/detail/lyq8479/884768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案例：天气预报（图文版）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演示效果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用户向公众号发送城市名称或经纬度，公众号向用户回复一条图文版的天气预报。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3" descr="C:\Users\liufeng\Desktop\tqybtw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1571618"/>
            <a:ext cx="2286016" cy="3429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天气查询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41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百度地图提供了天气查询接口，位于车联网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之中。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6977" y="1643056"/>
            <a:ext cx="6589733" cy="3214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天气预报图片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1318228"/>
            <a:ext cx="8042841" cy="3110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39552" y="4537452"/>
            <a:ext cx="545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下载地址：</a:t>
            </a:r>
            <a:r>
              <a:rPr lang="en-US" altLang="zh-CN" sz="1600" dirty="0" smtClean="0">
                <a:hlinkClick r:id="rId3"/>
              </a:rPr>
              <a:t>http://</a:t>
            </a:r>
            <a:r>
              <a:rPr lang="en-US" altLang="zh-CN" sz="1600" dirty="0" smtClean="0">
                <a:hlinkClick r:id="rId3"/>
              </a:rPr>
              <a:t>download.csdn.net/detail/lyq8479/8847685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231</Words>
  <Application>Microsoft Office PowerPoint</Application>
  <PresentationFormat>全屏显示(16:9)</PresentationFormat>
  <Paragraphs>26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幻灯片 1</vt:lpstr>
      <vt:lpstr>演示效果</vt:lpstr>
      <vt:lpstr>天气查询API</vt:lpstr>
      <vt:lpstr>天气预报图片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218</cp:revision>
  <dcterms:created xsi:type="dcterms:W3CDTF">2014-10-20T05:47:06Z</dcterms:created>
  <dcterms:modified xsi:type="dcterms:W3CDTF">2015-06-28T09:14:56Z</dcterms:modified>
</cp:coreProperties>
</file>