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58" autoAdjust="0"/>
  </p:normalViewPr>
  <p:slideViewPr>
    <p:cSldViewPr>
      <p:cViewPr>
        <p:scale>
          <a:sx n="70" d="100"/>
          <a:sy n="70" d="100"/>
        </p:scale>
        <p:origin x="-138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sq.qq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sq.qq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微社区的申请与接入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什么是微社区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14678" y="1071552"/>
            <a:ext cx="535782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社区是腾讯公司的康盛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Discuz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团队开发的移动论坛，在移动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和微信公众号上为用户提供移动社区服务，用户可以在微社区里自由交流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sz="1600" dirty="0" smtClean="0">
                <a:hlinkClick r:id="rId2"/>
              </a:rPr>
              <a:t>http://wsq.qq.com/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iufeng\Desktop\w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7"/>
            <a:ext cx="2500330" cy="3752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微社区主要解决的问题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625" y="1047268"/>
            <a:ext cx="8143875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、微社区是基于微信公众账号的互动社区，它可以广泛应用于微信服务号与订阅号，是微信公众号运营者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打造人气移动社区、增强用户黏性的有利工具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、微社区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解决了同一微信公众账号下用户无法直接交流、互动的难题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，把公众账号“一对多”的单向推送信息方式变成用户与用户、用户与平台之间的“多对多”沟通模式，双向交流给用户带来更好的互动体验，让互动更便捷、更畅快。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、微社区首次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web2.0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的交互模式引入了微信公众平台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，基于话题和共同兴趣，结合发帖和回复，促使用户从被动的信息接收者转向移动互联网信息创造者，在公众账号与用户，用户与用户之间的互动中共同完成内容制造和传播。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微社区的分类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2428875" y="1714494"/>
            <a:ext cx="1692275" cy="2195512"/>
            <a:chOff x="2428860" y="2786058"/>
            <a:chExt cx="1692395" cy="2195942"/>
          </a:xfrm>
        </p:grpSpPr>
        <p:sp>
          <p:nvSpPr>
            <p:cNvPr id="6" name="圆角矩形 5"/>
            <p:cNvSpPr/>
            <p:nvPr/>
          </p:nvSpPr>
          <p:spPr>
            <a:xfrm>
              <a:off x="2428860" y="2786058"/>
              <a:ext cx="1643180" cy="16433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普通社区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500298" y="4643446"/>
              <a:ext cx="16209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粉丝间互动交流</a:t>
              </a: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5040313" y="1714494"/>
            <a:ext cx="2032000" cy="2195512"/>
            <a:chOff x="5041005" y="2786058"/>
            <a:chExt cx="2031325" cy="2195942"/>
          </a:xfrm>
        </p:grpSpPr>
        <p:sp>
          <p:nvSpPr>
            <p:cNvPr id="9" name="圆角矩形 8"/>
            <p:cNvSpPr/>
            <p:nvPr/>
          </p:nvSpPr>
          <p:spPr>
            <a:xfrm>
              <a:off x="5215572" y="2786058"/>
              <a:ext cx="1642516" cy="16433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问答社区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5041005" y="4643446"/>
              <a:ext cx="20313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产品客服、意见反馈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微社区的申请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214428"/>
            <a:ext cx="4572032" cy="3328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0062" y="1071552"/>
            <a:ext cx="34289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申请入口：</a:t>
            </a:r>
            <a:r>
              <a:rPr lang="en-US" sz="1600" dirty="0" smtClean="0">
                <a:hlinkClick r:id="rId3"/>
              </a:rPr>
              <a:t>http://wsq.qq.com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号只能申请一个微社区。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一个身份证只能申请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个微社区。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微社区的接入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微信公众号中，通过文本消息、图文消息或自定义菜单引导用户进入微社区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71625" y="1571618"/>
            <a:ext cx="5929333" cy="3429024"/>
            <a:chOff x="1571625" y="1571618"/>
            <a:chExt cx="5929333" cy="3429024"/>
          </a:xfrm>
        </p:grpSpPr>
        <p:pic>
          <p:nvPicPr>
            <p:cNvPr id="5" name="Picture 1" descr="C:\Users\liufeng\AppData\Roaming\Tencent\Users\58472399\QQ\WinTemp\RichOle\QDM(X8KSNL}2ZB(HVE]SVNH.jpg"/>
            <p:cNvPicPr>
              <a:picLocks noChangeAspect="1" noChangeArrowheads="1"/>
            </p:cNvPicPr>
            <p:nvPr/>
          </p:nvPicPr>
          <p:blipFill>
            <a:blip r:embed="rId2"/>
            <a:srcRect t="61538"/>
            <a:stretch>
              <a:fillRect/>
            </a:stretch>
          </p:blipFill>
          <p:spPr bwMode="auto">
            <a:xfrm>
              <a:off x="1571625" y="1576380"/>
              <a:ext cx="2714625" cy="15668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2" descr="C:\Users\liufeng\AppData\Roaming\Tencent\Users\58472399\QQ\WinTemp\RichOle\MI`HS(T87(MBAJQXHG63CL8.jpg"/>
            <p:cNvPicPr>
              <a:picLocks noChangeAspect="1" noChangeArrowheads="1"/>
            </p:cNvPicPr>
            <p:nvPr/>
          </p:nvPicPr>
          <p:blipFill>
            <a:blip r:embed="rId3"/>
            <a:srcRect t="59661"/>
            <a:stretch>
              <a:fillRect/>
            </a:stretch>
          </p:blipFill>
          <p:spPr bwMode="auto">
            <a:xfrm>
              <a:off x="1571625" y="3357568"/>
              <a:ext cx="2714625" cy="16430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1" descr="C:\Users\liufeng\AppData\Roaming\Tencent\Users\58472399\QQ\WinTemp\RichOle\%DZ@AE(U1WP4RZE[~5``01U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4942" y="1571618"/>
              <a:ext cx="2286016" cy="34290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8" name="直接箭头连接符 7"/>
            <p:cNvCxnSpPr/>
            <p:nvPr/>
          </p:nvCxnSpPr>
          <p:spPr bwMode="auto">
            <a:xfrm>
              <a:off x="3214678" y="2357436"/>
              <a:ext cx="2000264" cy="71438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3750463" y="2821783"/>
              <a:ext cx="1500198" cy="142876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421</Words>
  <Application>Microsoft Office PowerPoint</Application>
  <PresentationFormat>全屏显示(16:9)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什么是微社区</vt:lpstr>
      <vt:lpstr>微社区主要解决的问题</vt:lpstr>
      <vt:lpstr>微社区的分类</vt:lpstr>
      <vt:lpstr>微社区的申请</vt:lpstr>
      <vt:lpstr>微社区的接入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228</cp:revision>
  <dcterms:created xsi:type="dcterms:W3CDTF">2014-10-20T05:47:06Z</dcterms:created>
  <dcterms:modified xsi:type="dcterms:W3CDTF">2015-02-22T10:54:52Z</dcterms:modified>
</cp:coreProperties>
</file>