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2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158" autoAdjust="0"/>
  </p:normalViewPr>
  <p:slideViewPr>
    <p:cSldViewPr>
      <p:cViewPr>
        <p:scale>
          <a:sx n="70" d="100"/>
          <a:sy n="70" d="100"/>
        </p:scale>
        <p:origin x="-1386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gabrielecirulli/204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如何在公众号上实现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2048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游戏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116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2048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一款非常火爆的数字益智游戏，它是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Gabriele 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Cirulli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Thress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的玩法而开发的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2048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最初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是采用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开发，并作为一款开源软件发布在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上，访问地址：</a:t>
            </a:r>
            <a:r>
              <a:rPr lang="en-US" sz="1600" dirty="0" smtClean="0">
                <a:hlinkClick r:id="rId2"/>
              </a:rPr>
              <a:t>https://github.com/gabrielecirulli/2048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9" name="Picture 3" descr="C:\Users\liufeng\Desktop\204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285998"/>
            <a:ext cx="1857388" cy="2786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176</Words>
  <Application>Microsoft Office PowerPoint</Application>
  <PresentationFormat>全屏显示(16:9)</PresentationFormat>
  <Paragraphs>21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幻灯片 1</vt:lpstr>
      <vt:lpstr>2048游戏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201</cp:revision>
  <dcterms:created xsi:type="dcterms:W3CDTF">2014-10-20T05:47:06Z</dcterms:created>
  <dcterms:modified xsi:type="dcterms:W3CDTF">2015-02-22T06:29:54Z</dcterms:modified>
</cp:coreProperties>
</file>