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84" r:id="rId4"/>
    <p:sldId id="283" r:id="rId5"/>
    <p:sldId id="285" r:id="rId6"/>
    <p:sldId id="286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8" autoAdjust="0"/>
  </p:normalViewPr>
  <p:slideViewPr>
    <p:cSldViewPr>
      <p:cViewPr>
        <p:scale>
          <a:sx n="70" d="100"/>
          <a:sy n="70" d="100"/>
        </p:scale>
        <p:origin x="-1572" y="-4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B6B6C-A5BD-4C12-821B-99778DD1725F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511407A-E122-4F8D-A28C-686CAE0B6916}">
      <dgm:prSet phldrT="[文本]" custT="1"/>
      <dgm:spPr>
        <a:solidFill>
          <a:schemeClr val="tx2"/>
        </a:solidFill>
      </dgm:spPr>
      <dgm:t>
        <a:bodyPr/>
        <a:lstStyle/>
        <a:p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viewport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C2875147-86BF-4623-BDB1-3F58A740946E}" type="parTrans" cxnId="{E6B790B5-576A-4C9D-BB55-5E3A2FA18BF9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9AF3573E-59F6-4CF6-99BE-F8BFBA9CA824}" type="sibTrans" cxnId="{E6B790B5-576A-4C9D-BB55-5E3A2FA18BF9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8B47ED66-F698-4A2A-8C49-86C71DFAB186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使用相对宽度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E3B15682-0703-4E4B-866C-DA0A44CA02F6}" type="parTrans" cxnId="{54635F6F-8C9D-4294-B6CA-C26B39B5654D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A94B2D7D-D0B4-40FB-A716-E125C30DDCAD}" type="sibTrans" cxnId="{54635F6F-8C9D-4294-B6CA-C26B39B5654D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7892E7C1-CC40-4627-98A1-EB208F42467F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使用相对大小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DC3F4569-0FDA-4D34-BB81-CBAD52631EEA}" type="parTrans" cxnId="{FAD7D9A4-7617-45BC-B64E-DC44CB073550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F4EC96C3-6B8E-4E85-B092-FDDB8F35F509}" type="sibTrans" cxnId="{FAD7D9A4-7617-45BC-B64E-DC44CB073550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84596198-F6F1-491D-A471-760F458AA3C9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流动布局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0C16E3F2-5D18-4FDC-AF66-6A375B934B8D}" type="parTrans" cxnId="{D28C1D7C-F348-4119-9E15-4A3F08DC2CA0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FF01904F-C17F-44EC-B757-433567FC6464}" type="sibTrans" cxnId="{D28C1D7C-F348-4119-9E15-4A3F08DC2CA0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F5EAEC93-4CE3-4945-A888-BB07B664165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选择加载</a:t>
          </a:r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CSS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BCCB1318-B302-4340-8D86-68EB132DFFA4}" type="parTrans" cxnId="{39F636FF-6A20-4D23-940A-D757431B6D8A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D58C9409-17F4-4F1D-8830-17496DB8E49E}" type="sibTrans" cxnId="{39F636FF-6A20-4D23-940A-D757431B6D8A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8C93B2AE-A3F8-4FD0-A83F-52338F7113B3}">
      <dgm:prSet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图片自适应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27DB9F3F-358E-4ECB-A7FE-E6C09389FA2D}" type="parTrans" cxnId="{B817B9B1-9169-445F-8AA3-FFFF22FB70D9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DABFCB78-063E-4169-8D6C-90C744689550}" type="sibTrans" cxnId="{B817B9B1-9169-445F-8AA3-FFFF22FB70D9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FF500639-3312-40AF-8EA5-E6BC6F11A3A5}" type="pres">
      <dgm:prSet presAssocID="{C38B6B6C-A5BD-4C12-821B-99778DD1725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F0E992-78A6-4457-9A76-4D6B2D832AD7}" type="pres">
      <dgm:prSet presAssocID="{D511407A-E122-4F8D-A28C-686CAE0B6916}" presName="node" presStyleLbl="node1" presStyleIdx="0" presStyleCnt="6" custScaleX="150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F6281-2B61-47CB-9427-B42E457D53CD}" type="pres">
      <dgm:prSet presAssocID="{D511407A-E122-4F8D-A28C-686CAE0B6916}" presName="spNode" presStyleCnt="0"/>
      <dgm:spPr/>
    </dgm:pt>
    <dgm:pt modelId="{96DDD8C2-A22C-4564-86BA-A07B813DEF31}" type="pres">
      <dgm:prSet presAssocID="{9AF3573E-59F6-4CF6-99BE-F8BFBA9CA824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84FD0D8C-0946-4774-9E14-A336CBD24D88}" type="pres">
      <dgm:prSet presAssocID="{8B47ED66-F698-4A2A-8C49-86C71DFAB186}" presName="node" presStyleLbl="node1" presStyleIdx="1" presStyleCnt="6" custScaleX="150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CF9CCE-87CE-4AF8-90AF-0BE5B977E963}" type="pres">
      <dgm:prSet presAssocID="{8B47ED66-F698-4A2A-8C49-86C71DFAB186}" presName="spNode" presStyleCnt="0"/>
      <dgm:spPr/>
    </dgm:pt>
    <dgm:pt modelId="{0F5B87C7-BFC0-4B8A-887D-27381DA55CBD}" type="pres">
      <dgm:prSet presAssocID="{A94B2D7D-D0B4-40FB-A716-E125C30DDCAD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D6CD7629-37D0-4A2E-B489-C9D7AD52490F}" type="pres">
      <dgm:prSet presAssocID="{7892E7C1-CC40-4627-98A1-EB208F42467F}" presName="node" presStyleLbl="node1" presStyleIdx="2" presStyleCnt="6" custScaleX="150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EE8372-3F70-462C-9360-C447DC595C1E}" type="pres">
      <dgm:prSet presAssocID="{7892E7C1-CC40-4627-98A1-EB208F42467F}" presName="spNode" presStyleCnt="0"/>
      <dgm:spPr/>
    </dgm:pt>
    <dgm:pt modelId="{930153A9-0441-4525-A3BA-E840A1589DEE}" type="pres">
      <dgm:prSet presAssocID="{F4EC96C3-6B8E-4E85-B092-FDDB8F35F509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9F535861-5B69-4F47-90C0-909A4BBDC159}" type="pres">
      <dgm:prSet presAssocID="{84596198-F6F1-491D-A471-760F458AA3C9}" presName="node" presStyleLbl="node1" presStyleIdx="3" presStyleCnt="6" custScaleX="150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CE457E-F09F-46F7-AEEA-365A0284BF84}" type="pres">
      <dgm:prSet presAssocID="{84596198-F6F1-491D-A471-760F458AA3C9}" presName="spNode" presStyleCnt="0"/>
      <dgm:spPr/>
    </dgm:pt>
    <dgm:pt modelId="{8CC9E379-4404-4A52-B188-32F34E925BF7}" type="pres">
      <dgm:prSet presAssocID="{FF01904F-C17F-44EC-B757-433567FC6464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EF7D03AD-9918-4D92-808B-402315D80999}" type="pres">
      <dgm:prSet presAssocID="{F5EAEC93-4CE3-4945-A888-BB07B6641657}" presName="node" presStyleLbl="node1" presStyleIdx="4" presStyleCnt="6" custScaleX="150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70ED1F-F5A3-4470-9297-A4951BD4F014}" type="pres">
      <dgm:prSet presAssocID="{F5EAEC93-4CE3-4945-A888-BB07B6641657}" presName="spNode" presStyleCnt="0"/>
      <dgm:spPr/>
    </dgm:pt>
    <dgm:pt modelId="{9FDAAFD7-C448-4CDD-95DA-920CC83E7CCF}" type="pres">
      <dgm:prSet presAssocID="{D58C9409-17F4-4F1D-8830-17496DB8E49E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088A2241-BC8A-46BB-9460-7C7793113CD9}" type="pres">
      <dgm:prSet presAssocID="{8C93B2AE-A3F8-4FD0-A83F-52338F7113B3}" presName="node" presStyleLbl="node1" presStyleIdx="5" presStyleCnt="6" custScaleX="150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26780-F98E-463B-8C0C-8D131ECC8063}" type="pres">
      <dgm:prSet presAssocID="{8C93B2AE-A3F8-4FD0-A83F-52338F7113B3}" presName="spNode" presStyleCnt="0"/>
      <dgm:spPr/>
    </dgm:pt>
    <dgm:pt modelId="{18803290-CD71-40C9-B2D0-753677C9DEFD}" type="pres">
      <dgm:prSet presAssocID="{DABFCB78-063E-4169-8D6C-90C744689550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09EE3369-AD31-4C66-82AF-C658104B4DAB}" type="presOf" srcId="{FF01904F-C17F-44EC-B757-433567FC6464}" destId="{8CC9E379-4404-4A52-B188-32F34E925BF7}" srcOrd="0" destOrd="0" presId="urn:microsoft.com/office/officeart/2005/8/layout/cycle6"/>
    <dgm:cxn modelId="{CA417A26-8EA9-4470-9AA4-74D9CA1858E2}" type="presOf" srcId="{DABFCB78-063E-4169-8D6C-90C744689550}" destId="{18803290-CD71-40C9-B2D0-753677C9DEFD}" srcOrd="0" destOrd="0" presId="urn:microsoft.com/office/officeart/2005/8/layout/cycle6"/>
    <dgm:cxn modelId="{54635F6F-8C9D-4294-B6CA-C26B39B5654D}" srcId="{C38B6B6C-A5BD-4C12-821B-99778DD1725F}" destId="{8B47ED66-F698-4A2A-8C49-86C71DFAB186}" srcOrd="1" destOrd="0" parTransId="{E3B15682-0703-4E4B-866C-DA0A44CA02F6}" sibTransId="{A94B2D7D-D0B4-40FB-A716-E125C30DDCAD}"/>
    <dgm:cxn modelId="{B8887889-70AE-4B60-8C86-EC03E58A6D20}" type="presOf" srcId="{F5EAEC93-4CE3-4945-A888-BB07B6641657}" destId="{EF7D03AD-9918-4D92-808B-402315D80999}" srcOrd="0" destOrd="0" presId="urn:microsoft.com/office/officeart/2005/8/layout/cycle6"/>
    <dgm:cxn modelId="{7EA60408-E2A2-4602-92FC-7949655C895A}" type="presOf" srcId="{9AF3573E-59F6-4CF6-99BE-F8BFBA9CA824}" destId="{96DDD8C2-A22C-4564-86BA-A07B813DEF31}" srcOrd="0" destOrd="0" presId="urn:microsoft.com/office/officeart/2005/8/layout/cycle6"/>
    <dgm:cxn modelId="{B817B9B1-9169-445F-8AA3-FFFF22FB70D9}" srcId="{C38B6B6C-A5BD-4C12-821B-99778DD1725F}" destId="{8C93B2AE-A3F8-4FD0-A83F-52338F7113B3}" srcOrd="5" destOrd="0" parTransId="{27DB9F3F-358E-4ECB-A7FE-E6C09389FA2D}" sibTransId="{DABFCB78-063E-4169-8D6C-90C744689550}"/>
    <dgm:cxn modelId="{7971D5BC-9CD1-47FD-9533-670437900CF5}" type="presOf" srcId="{D58C9409-17F4-4F1D-8830-17496DB8E49E}" destId="{9FDAAFD7-C448-4CDD-95DA-920CC83E7CCF}" srcOrd="0" destOrd="0" presId="urn:microsoft.com/office/officeart/2005/8/layout/cycle6"/>
    <dgm:cxn modelId="{2DC7F6E1-4971-4B6A-A0FC-ED8F339F993E}" type="presOf" srcId="{A94B2D7D-D0B4-40FB-A716-E125C30DDCAD}" destId="{0F5B87C7-BFC0-4B8A-887D-27381DA55CBD}" srcOrd="0" destOrd="0" presId="urn:microsoft.com/office/officeart/2005/8/layout/cycle6"/>
    <dgm:cxn modelId="{D28C1D7C-F348-4119-9E15-4A3F08DC2CA0}" srcId="{C38B6B6C-A5BD-4C12-821B-99778DD1725F}" destId="{84596198-F6F1-491D-A471-760F458AA3C9}" srcOrd="3" destOrd="0" parTransId="{0C16E3F2-5D18-4FDC-AF66-6A375B934B8D}" sibTransId="{FF01904F-C17F-44EC-B757-433567FC6464}"/>
    <dgm:cxn modelId="{EA378306-3476-4015-8379-59B69EB36E33}" type="presOf" srcId="{F4EC96C3-6B8E-4E85-B092-FDDB8F35F509}" destId="{930153A9-0441-4525-A3BA-E840A1589DEE}" srcOrd="0" destOrd="0" presId="urn:microsoft.com/office/officeart/2005/8/layout/cycle6"/>
    <dgm:cxn modelId="{B9F9257C-7C2B-41B3-8C74-C23CC5C06029}" type="presOf" srcId="{C38B6B6C-A5BD-4C12-821B-99778DD1725F}" destId="{FF500639-3312-40AF-8EA5-E6BC6F11A3A5}" srcOrd="0" destOrd="0" presId="urn:microsoft.com/office/officeart/2005/8/layout/cycle6"/>
    <dgm:cxn modelId="{0C33943B-801C-4454-A922-005616DE8D65}" type="presOf" srcId="{8B47ED66-F698-4A2A-8C49-86C71DFAB186}" destId="{84FD0D8C-0946-4774-9E14-A336CBD24D88}" srcOrd="0" destOrd="0" presId="urn:microsoft.com/office/officeart/2005/8/layout/cycle6"/>
    <dgm:cxn modelId="{E6B790B5-576A-4C9D-BB55-5E3A2FA18BF9}" srcId="{C38B6B6C-A5BD-4C12-821B-99778DD1725F}" destId="{D511407A-E122-4F8D-A28C-686CAE0B6916}" srcOrd="0" destOrd="0" parTransId="{C2875147-86BF-4623-BDB1-3F58A740946E}" sibTransId="{9AF3573E-59F6-4CF6-99BE-F8BFBA9CA824}"/>
    <dgm:cxn modelId="{39F636FF-6A20-4D23-940A-D757431B6D8A}" srcId="{C38B6B6C-A5BD-4C12-821B-99778DD1725F}" destId="{F5EAEC93-4CE3-4945-A888-BB07B6641657}" srcOrd="4" destOrd="0" parTransId="{BCCB1318-B302-4340-8D86-68EB132DFFA4}" sibTransId="{D58C9409-17F4-4F1D-8830-17496DB8E49E}"/>
    <dgm:cxn modelId="{10C7FD61-1F35-4D43-B72C-955091162273}" type="presOf" srcId="{7892E7C1-CC40-4627-98A1-EB208F42467F}" destId="{D6CD7629-37D0-4A2E-B489-C9D7AD52490F}" srcOrd="0" destOrd="0" presId="urn:microsoft.com/office/officeart/2005/8/layout/cycle6"/>
    <dgm:cxn modelId="{3CEED1A3-6A67-44F5-A8DE-7D4B5FC35935}" type="presOf" srcId="{84596198-F6F1-491D-A471-760F458AA3C9}" destId="{9F535861-5B69-4F47-90C0-909A4BBDC159}" srcOrd="0" destOrd="0" presId="urn:microsoft.com/office/officeart/2005/8/layout/cycle6"/>
    <dgm:cxn modelId="{FAD7D9A4-7617-45BC-B64E-DC44CB073550}" srcId="{C38B6B6C-A5BD-4C12-821B-99778DD1725F}" destId="{7892E7C1-CC40-4627-98A1-EB208F42467F}" srcOrd="2" destOrd="0" parTransId="{DC3F4569-0FDA-4D34-BB81-CBAD52631EEA}" sibTransId="{F4EC96C3-6B8E-4E85-B092-FDDB8F35F509}"/>
    <dgm:cxn modelId="{8F79D366-0F67-4AEC-884C-5241D9B020BE}" type="presOf" srcId="{D511407A-E122-4F8D-A28C-686CAE0B6916}" destId="{95F0E992-78A6-4457-9A76-4D6B2D832AD7}" srcOrd="0" destOrd="0" presId="urn:microsoft.com/office/officeart/2005/8/layout/cycle6"/>
    <dgm:cxn modelId="{2D3DFA93-75FE-47FD-9235-91C646E2659B}" type="presOf" srcId="{8C93B2AE-A3F8-4FD0-A83F-52338F7113B3}" destId="{088A2241-BC8A-46BB-9460-7C7793113CD9}" srcOrd="0" destOrd="0" presId="urn:microsoft.com/office/officeart/2005/8/layout/cycle6"/>
    <dgm:cxn modelId="{EF5B8428-804B-4A61-B8E4-DBF511BB18DE}" type="presParOf" srcId="{FF500639-3312-40AF-8EA5-E6BC6F11A3A5}" destId="{95F0E992-78A6-4457-9A76-4D6B2D832AD7}" srcOrd="0" destOrd="0" presId="urn:microsoft.com/office/officeart/2005/8/layout/cycle6"/>
    <dgm:cxn modelId="{8520704D-976E-4054-B8F0-DC58F2B8FDEC}" type="presParOf" srcId="{FF500639-3312-40AF-8EA5-E6BC6F11A3A5}" destId="{694F6281-2B61-47CB-9427-B42E457D53CD}" srcOrd="1" destOrd="0" presId="urn:microsoft.com/office/officeart/2005/8/layout/cycle6"/>
    <dgm:cxn modelId="{EB17ECA4-9E79-4466-8FF0-8AAEBF8796C5}" type="presParOf" srcId="{FF500639-3312-40AF-8EA5-E6BC6F11A3A5}" destId="{96DDD8C2-A22C-4564-86BA-A07B813DEF31}" srcOrd="2" destOrd="0" presId="urn:microsoft.com/office/officeart/2005/8/layout/cycle6"/>
    <dgm:cxn modelId="{6AB72654-5C9A-4148-AA34-C3D398D3732B}" type="presParOf" srcId="{FF500639-3312-40AF-8EA5-E6BC6F11A3A5}" destId="{84FD0D8C-0946-4774-9E14-A336CBD24D88}" srcOrd="3" destOrd="0" presId="urn:microsoft.com/office/officeart/2005/8/layout/cycle6"/>
    <dgm:cxn modelId="{C332046D-B12E-4305-A2D9-2100DEA4FC32}" type="presParOf" srcId="{FF500639-3312-40AF-8EA5-E6BC6F11A3A5}" destId="{16CF9CCE-87CE-4AF8-90AF-0BE5B977E963}" srcOrd="4" destOrd="0" presId="urn:microsoft.com/office/officeart/2005/8/layout/cycle6"/>
    <dgm:cxn modelId="{E4F5CD4B-D484-4D7D-BCFE-D6206724BB18}" type="presParOf" srcId="{FF500639-3312-40AF-8EA5-E6BC6F11A3A5}" destId="{0F5B87C7-BFC0-4B8A-887D-27381DA55CBD}" srcOrd="5" destOrd="0" presId="urn:microsoft.com/office/officeart/2005/8/layout/cycle6"/>
    <dgm:cxn modelId="{7DAD95C8-E2B0-456A-8B1A-D9C6154777A0}" type="presParOf" srcId="{FF500639-3312-40AF-8EA5-E6BC6F11A3A5}" destId="{D6CD7629-37D0-4A2E-B489-C9D7AD52490F}" srcOrd="6" destOrd="0" presId="urn:microsoft.com/office/officeart/2005/8/layout/cycle6"/>
    <dgm:cxn modelId="{36363611-0A19-4674-9EC6-00155B0BEEE1}" type="presParOf" srcId="{FF500639-3312-40AF-8EA5-E6BC6F11A3A5}" destId="{D5EE8372-3F70-462C-9360-C447DC595C1E}" srcOrd="7" destOrd="0" presId="urn:microsoft.com/office/officeart/2005/8/layout/cycle6"/>
    <dgm:cxn modelId="{1AAB0C71-5766-47CD-957D-E9BAF438B233}" type="presParOf" srcId="{FF500639-3312-40AF-8EA5-E6BC6F11A3A5}" destId="{930153A9-0441-4525-A3BA-E840A1589DEE}" srcOrd="8" destOrd="0" presId="urn:microsoft.com/office/officeart/2005/8/layout/cycle6"/>
    <dgm:cxn modelId="{BEDD5CA0-287F-4E17-9E84-4ED0BD1FE3F6}" type="presParOf" srcId="{FF500639-3312-40AF-8EA5-E6BC6F11A3A5}" destId="{9F535861-5B69-4F47-90C0-909A4BBDC159}" srcOrd="9" destOrd="0" presId="urn:microsoft.com/office/officeart/2005/8/layout/cycle6"/>
    <dgm:cxn modelId="{982EC186-D3D2-4D4D-953D-A4A42849BE6E}" type="presParOf" srcId="{FF500639-3312-40AF-8EA5-E6BC6F11A3A5}" destId="{5BCE457E-F09F-46F7-AEEA-365A0284BF84}" srcOrd="10" destOrd="0" presId="urn:microsoft.com/office/officeart/2005/8/layout/cycle6"/>
    <dgm:cxn modelId="{29ED4DB2-76E9-43AD-8E3F-4942D95B3884}" type="presParOf" srcId="{FF500639-3312-40AF-8EA5-E6BC6F11A3A5}" destId="{8CC9E379-4404-4A52-B188-32F34E925BF7}" srcOrd="11" destOrd="0" presId="urn:microsoft.com/office/officeart/2005/8/layout/cycle6"/>
    <dgm:cxn modelId="{1EC4C99D-1C44-4070-8945-EC0D12BE2222}" type="presParOf" srcId="{FF500639-3312-40AF-8EA5-E6BC6F11A3A5}" destId="{EF7D03AD-9918-4D92-808B-402315D80999}" srcOrd="12" destOrd="0" presId="urn:microsoft.com/office/officeart/2005/8/layout/cycle6"/>
    <dgm:cxn modelId="{F72A641F-0AE7-4C61-A9DB-511581BF3651}" type="presParOf" srcId="{FF500639-3312-40AF-8EA5-E6BC6F11A3A5}" destId="{F670ED1F-F5A3-4470-9297-A4951BD4F014}" srcOrd="13" destOrd="0" presId="urn:microsoft.com/office/officeart/2005/8/layout/cycle6"/>
    <dgm:cxn modelId="{D9877A2D-6B80-42F2-92F5-EFCAA5BEE25D}" type="presParOf" srcId="{FF500639-3312-40AF-8EA5-E6BC6F11A3A5}" destId="{9FDAAFD7-C448-4CDD-95DA-920CC83E7CCF}" srcOrd="14" destOrd="0" presId="urn:microsoft.com/office/officeart/2005/8/layout/cycle6"/>
    <dgm:cxn modelId="{6A95AB08-A8E9-43E3-8C82-11AE72D93B10}" type="presParOf" srcId="{FF500639-3312-40AF-8EA5-E6BC6F11A3A5}" destId="{088A2241-BC8A-46BB-9460-7C7793113CD9}" srcOrd="15" destOrd="0" presId="urn:microsoft.com/office/officeart/2005/8/layout/cycle6"/>
    <dgm:cxn modelId="{974A055B-BDE9-44D8-8C46-4D99DE4492FE}" type="presParOf" srcId="{FF500639-3312-40AF-8EA5-E6BC6F11A3A5}" destId="{1CE26780-F98E-463B-8C0C-8D131ECC8063}" srcOrd="16" destOrd="0" presId="urn:microsoft.com/office/officeart/2005/8/layout/cycle6"/>
    <dgm:cxn modelId="{60557D7A-977D-43FC-8EF8-EEBACA7E4DCF}" type="presParOf" srcId="{FF500639-3312-40AF-8EA5-E6BC6F11A3A5}" destId="{18803290-CD71-40C9-B2D0-753677C9DEFD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F0E992-78A6-4457-9A76-4D6B2D832AD7}">
      <dsp:nvSpPr>
        <dsp:cNvPr id="0" name=""/>
        <dsp:cNvSpPr/>
      </dsp:nvSpPr>
      <dsp:spPr>
        <a:xfrm>
          <a:off x="1930380" y="1704"/>
          <a:ext cx="1425649" cy="616597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viewport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30380" y="1704"/>
        <a:ext cx="1425649" cy="616597"/>
      </dsp:txXfrm>
    </dsp:sp>
    <dsp:sp modelId="{96DDD8C2-A22C-4564-86BA-A07B813DEF31}">
      <dsp:nvSpPr>
        <dsp:cNvPr id="0" name=""/>
        <dsp:cNvSpPr/>
      </dsp:nvSpPr>
      <dsp:spPr>
        <a:xfrm>
          <a:off x="1191072" y="310003"/>
          <a:ext cx="2904266" cy="2904266"/>
        </a:xfrm>
        <a:custGeom>
          <a:avLst/>
          <a:gdLst/>
          <a:ahLst/>
          <a:cxnLst/>
          <a:rect l="0" t="0" r="0" b="0"/>
          <a:pathLst>
            <a:path>
              <a:moveTo>
                <a:pt x="2168297" y="188883"/>
              </a:moveTo>
              <a:arcTo wR="1452133" hR="1452133" stAng="17972990" swAng="89255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D0D8C-0946-4774-9E14-A336CBD24D88}">
      <dsp:nvSpPr>
        <dsp:cNvPr id="0" name=""/>
        <dsp:cNvSpPr/>
      </dsp:nvSpPr>
      <dsp:spPr>
        <a:xfrm>
          <a:off x="3187965" y="727771"/>
          <a:ext cx="1425649" cy="616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使用相对宽度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87965" y="727771"/>
        <a:ext cx="1425649" cy="616597"/>
      </dsp:txXfrm>
    </dsp:sp>
    <dsp:sp modelId="{0F5B87C7-BFC0-4B8A-887D-27381DA55CBD}">
      <dsp:nvSpPr>
        <dsp:cNvPr id="0" name=""/>
        <dsp:cNvSpPr/>
      </dsp:nvSpPr>
      <dsp:spPr>
        <a:xfrm>
          <a:off x="1191072" y="310003"/>
          <a:ext cx="2904266" cy="2904266"/>
        </a:xfrm>
        <a:custGeom>
          <a:avLst/>
          <a:gdLst/>
          <a:ahLst/>
          <a:cxnLst/>
          <a:rect l="0" t="0" r="0" b="0"/>
          <a:pathLst>
            <a:path>
              <a:moveTo>
                <a:pt x="2845255" y="1042374"/>
              </a:moveTo>
              <a:arcTo wR="1452133" hR="1452133" stAng="20616588" swAng="196682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D7629-37D0-4A2E-B489-C9D7AD52490F}">
      <dsp:nvSpPr>
        <dsp:cNvPr id="0" name=""/>
        <dsp:cNvSpPr/>
      </dsp:nvSpPr>
      <dsp:spPr>
        <a:xfrm>
          <a:off x="3187965" y="2179904"/>
          <a:ext cx="1425649" cy="616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使用相对大小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87965" y="2179904"/>
        <a:ext cx="1425649" cy="616597"/>
      </dsp:txXfrm>
    </dsp:sp>
    <dsp:sp modelId="{930153A9-0441-4525-A3BA-E840A1589DEE}">
      <dsp:nvSpPr>
        <dsp:cNvPr id="0" name=""/>
        <dsp:cNvSpPr/>
      </dsp:nvSpPr>
      <dsp:spPr>
        <a:xfrm>
          <a:off x="1191072" y="310003"/>
          <a:ext cx="2904266" cy="2904266"/>
        </a:xfrm>
        <a:custGeom>
          <a:avLst/>
          <a:gdLst/>
          <a:ahLst/>
          <a:cxnLst/>
          <a:rect l="0" t="0" r="0" b="0"/>
          <a:pathLst>
            <a:path>
              <a:moveTo>
                <a:pt x="2468602" y="2489187"/>
              </a:moveTo>
              <a:arcTo wR="1452133" hR="1452133" stAng="2734458" swAng="89255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35861-5B69-4F47-90C0-909A4BBDC159}">
      <dsp:nvSpPr>
        <dsp:cNvPr id="0" name=""/>
        <dsp:cNvSpPr/>
      </dsp:nvSpPr>
      <dsp:spPr>
        <a:xfrm>
          <a:off x="1930380" y="2905971"/>
          <a:ext cx="1425649" cy="616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流动布局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30380" y="2905971"/>
        <a:ext cx="1425649" cy="616597"/>
      </dsp:txXfrm>
    </dsp:sp>
    <dsp:sp modelId="{8CC9E379-4404-4A52-B188-32F34E925BF7}">
      <dsp:nvSpPr>
        <dsp:cNvPr id="0" name=""/>
        <dsp:cNvSpPr/>
      </dsp:nvSpPr>
      <dsp:spPr>
        <a:xfrm>
          <a:off x="1191072" y="310003"/>
          <a:ext cx="2904266" cy="2904266"/>
        </a:xfrm>
        <a:custGeom>
          <a:avLst/>
          <a:gdLst/>
          <a:ahLst/>
          <a:cxnLst/>
          <a:rect l="0" t="0" r="0" b="0"/>
          <a:pathLst>
            <a:path>
              <a:moveTo>
                <a:pt x="735969" y="2715383"/>
              </a:moveTo>
              <a:arcTo wR="1452133" hR="1452133" stAng="7172990" swAng="89255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D03AD-9918-4D92-808B-402315D80999}">
      <dsp:nvSpPr>
        <dsp:cNvPr id="0" name=""/>
        <dsp:cNvSpPr/>
      </dsp:nvSpPr>
      <dsp:spPr>
        <a:xfrm>
          <a:off x="672796" y="2179904"/>
          <a:ext cx="1425649" cy="616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选择加载</a:t>
          </a:r>
          <a:r>
            <a:rPr lang="en-US" altLang="zh-CN" sz="1600" kern="1200" dirty="0" smtClean="0">
              <a:latin typeface="微软雅黑" pitchFamily="34" charset="-122"/>
              <a:ea typeface="微软雅黑" pitchFamily="34" charset="-122"/>
            </a:rPr>
            <a:t>CSS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2796" y="2179904"/>
        <a:ext cx="1425649" cy="616597"/>
      </dsp:txXfrm>
    </dsp:sp>
    <dsp:sp modelId="{9FDAAFD7-C448-4CDD-95DA-920CC83E7CCF}">
      <dsp:nvSpPr>
        <dsp:cNvPr id="0" name=""/>
        <dsp:cNvSpPr/>
      </dsp:nvSpPr>
      <dsp:spPr>
        <a:xfrm>
          <a:off x="1191072" y="310003"/>
          <a:ext cx="2904266" cy="2904266"/>
        </a:xfrm>
        <a:custGeom>
          <a:avLst/>
          <a:gdLst/>
          <a:ahLst/>
          <a:cxnLst/>
          <a:rect l="0" t="0" r="0" b="0"/>
          <a:pathLst>
            <a:path>
              <a:moveTo>
                <a:pt x="59011" y="1861892"/>
              </a:moveTo>
              <a:arcTo wR="1452133" hR="1452133" stAng="9816588" swAng="196682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A2241-BC8A-46BB-9460-7C7793113CD9}">
      <dsp:nvSpPr>
        <dsp:cNvPr id="0" name=""/>
        <dsp:cNvSpPr/>
      </dsp:nvSpPr>
      <dsp:spPr>
        <a:xfrm>
          <a:off x="672796" y="727771"/>
          <a:ext cx="1425649" cy="616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图片自适应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2796" y="727771"/>
        <a:ext cx="1425649" cy="616597"/>
      </dsp:txXfrm>
    </dsp:sp>
    <dsp:sp modelId="{18803290-CD71-40C9-B2D0-753677C9DEFD}">
      <dsp:nvSpPr>
        <dsp:cNvPr id="0" name=""/>
        <dsp:cNvSpPr/>
      </dsp:nvSpPr>
      <dsp:spPr>
        <a:xfrm>
          <a:off x="1191072" y="310003"/>
          <a:ext cx="2904266" cy="2904266"/>
        </a:xfrm>
        <a:custGeom>
          <a:avLst/>
          <a:gdLst/>
          <a:ahLst/>
          <a:cxnLst/>
          <a:rect l="0" t="0" r="0" b="0"/>
          <a:pathLst>
            <a:path>
              <a:moveTo>
                <a:pt x="435663" y="415079"/>
              </a:moveTo>
              <a:arcTo wR="1452133" hR="1452133" stAng="13534458" swAng="89255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微网站开发 </a:t>
            </a: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293922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13.sinaimg.cn/mw690/004hwHf3gy6ESvd888Y7c&amp;6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071684"/>
            <a:ext cx="4714908" cy="28381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什么是微网站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15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微网站是运行在智能手机浏览器上的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Mobile 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，兼容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等操作系统，可以方便的与微信、微博等应用进行链接。微网站是适应移动客户端浏览体验与交互性能要求的新一代网站。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微网站的特点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8625" y="1047268"/>
            <a:ext cx="81438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、能够自适应移动终端（手机、平板）屏幕大小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、内容精简、直观，专门针对移动终端设计，而并非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网站的移植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、页面资源小，加载速度快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、支持一键拨打电话、一键分享到微信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/QQ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等社交平台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、最重要的一点：能够跟微信公众平台完美结合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微网站的主要开发技术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2" descr="http://images.enet.com.cn/egames/articleimage/201112/201112290922202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075" y="1784133"/>
            <a:ext cx="2007884" cy="207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ttp://images.51cto.com/files/uploadimg/20121226/10162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0428" y="2005263"/>
            <a:ext cx="1889773" cy="163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http://ico.ooopic.com/ajax/iconpng/?id=120341.png"/>
          <p:cNvPicPr>
            <a:picLocks noChangeAspect="1" noChangeArrowheads="1"/>
          </p:cNvPicPr>
          <p:nvPr/>
        </p:nvPicPr>
        <p:blipFill>
          <a:blip r:embed="rId4" cstate="print"/>
          <a:srcRect l="17578" t="8789" r="15038" b="10645"/>
          <a:stretch>
            <a:fillRect/>
          </a:stretch>
        </p:blipFill>
        <p:spPr bwMode="auto">
          <a:xfrm>
            <a:off x="6272669" y="1787414"/>
            <a:ext cx="1728355" cy="20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网页自适应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1857357" y="1262055"/>
          <a:ext cx="5286411" cy="3524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29388" y="1958056"/>
            <a:ext cx="2382704" cy="613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width: **%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width: auto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不使用 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width: **</a:t>
            </a:r>
            <a:r>
              <a:rPr lang="en-US" sz="1200" dirty="0" err="1" smtClean="0">
                <a:latin typeface="微软雅黑" pitchFamily="34" charset="-122"/>
                <a:ea typeface="微软雅黑" pitchFamily="34" charset="-122"/>
              </a:rPr>
              <a:t>px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388" y="355974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字体大小单位使用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，不使用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px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0364" y="642924"/>
            <a:ext cx="570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在网页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&lt;head&gt;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标签中加入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viewport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，指定网页的宽、高和缩放比例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&lt;meta name="viewport" content="width=device-width, initial-scale=1" /&gt;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071684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图片自动缩放：</a:t>
            </a:r>
            <a:r>
              <a:rPr lang="en-US" altLang="en-US" sz="1200" dirty="0" err="1" smtClean="0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en-US" sz="1200" dirty="0" smtClean="0">
                <a:latin typeface="微软雅黑" pitchFamily="34" charset="-122"/>
                <a:ea typeface="微软雅黑" pitchFamily="34" charset="-122"/>
              </a:rPr>
              <a:t> {width: 100%;}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" y="2815312"/>
            <a:ext cx="6208238" cy="613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借助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Media Queries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特性，为不同的屏幕指定不同的样式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1200" dirty="0" smtClean="0">
                <a:latin typeface="微软雅黑" pitchFamily="34" charset="-122"/>
                <a:ea typeface="微软雅黑" pitchFamily="34" charset="-122"/>
              </a:rPr>
              <a:t>&lt;link </a:t>
            </a:r>
            <a:r>
              <a:rPr lang="en-US" altLang="en-US" sz="1200" dirty="0" err="1" smtClean="0"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en-US" sz="1200" dirty="0" smtClean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en-US" sz="1200" dirty="0" err="1" smtClean="0">
                <a:latin typeface="微软雅黑" pitchFamily="34" charset="-122"/>
                <a:ea typeface="微软雅黑" pitchFamily="34" charset="-122"/>
              </a:rPr>
              <a:t>stylesheet</a:t>
            </a:r>
            <a:r>
              <a:rPr lang="en-US" altLang="en-US" sz="1200" dirty="0" smtClean="0">
                <a:latin typeface="微软雅黑" pitchFamily="34" charset="-122"/>
                <a:ea typeface="微软雅黑" pitchFamily="34" charset="-122"/>
              </a:rPr>
              <a:t>" media="screen and (max-width: 600px)" </a:t>
            </a:r>
            <a:r>
              <a:rPr lang="en-US" altLang="en-US" sz="1200" dirty="0" err="1" smtClean="0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en-US" sz="1200" dirty="0" smtClean="0">
                <a:latin typeface="微软雅黑" pitchFamily="34" charset="-122"/>
                <a:ea typeface="微软雅黑" pitchFamily="34" charset="-122"/>
              </a:rPr>
              <a:t>="small.css" /&gt;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4129" y="4774186"/>
            <a:ext cx="587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各区块的位置是浮动的 </a:t>
            </a:r>
            <a:r>
              <a:rPr lang="en-US" sz="1200" dirty="0" smtClean="0"/>
              <a:t> </a:t>
            </a:r>
            <a:r>
              <a:rPr lang="en-US" altLang="en-US" sz="1200" dirty="0" smtClean="0">
                <a:latin typeface="微软雅黑" pitchFamily="34" charset="-122"/>
                <a:ea typeface="微软雅黑" pitchFamily="34" charset="-122"/>
              </a:rPr>
              <a:t>.left{ width:30%; </a:t>
            </a:r>
            <a:r>
              <a:rPr lang="en-US" altLang="en-US" sz="1200" dirty="0" err="1" smtClean="0">
                <a:latin typeface="微软雅黑" pitchFamily="34" charset="-122"/>
                <a:ea typeface="微软雅黑" pitchFamily="34" charset="-122"/>
              </a:rPr>
              <a:t>float:left</a:t>
            </a:r>
            <a:r>
              <a:rPr lang="en-US" altLang="en-US" sz="1200" dirty="0" smtClean="0">
                <a:latin typeface="微软雅黑" pitchFamily="34" charset="-122"/>
                <a:ea typeface="微软雅黑" pitchFamily="34" charset="-122"/>
              </a:rPr>
              <a:t>} .right{ width:70%; </a:t>
            </a:r>
            <a:r>
              <a:rPr lang="en-US" altLang="en-US" sz="1200" dirty="0" err="1" smtClean="0">
                <a:latin typeface="微软雅黑" pitchFamily="34" charset="-122"/>
                <a:ea typeface="微软雅黑" pitchFamily="34" charset="-122"/>
              </a:rPr>
              <a:t>float:right</a:t>
            </a:r>
            <a:r>
              <a:rPr lang="en-US" altLang="en-US" sz="1200" dirty="0" smtClean="0">
                <a:latin typeface="微软雅黑" pitchFamily="34" charset="-122"/>
                <a:ea typeface="微软雅黑" pitchFamily="34" charset="-122"/>
              </a:rPr>
              <a:t>;}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自适应效果对比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Administrator\Desktop\1.jpg"/>
          <p:cNvPicPr>
            <a:picLocks noChangeAspect="1" noChangeArrowheads="1"/>
          </p:cNvPicPr>
          <p:nvPr/>
        </p:nvPicPr>
        <p:blipFill>
          <a:blip r:embed="rId2" cstate="print"/>
          <a:srcRect b="6170"/>
          <a:stretch>
            <a:fillRect/>
          </a:stretch>
        </p:blipFill>
        <p:spPr bwMode="auto">
          <a:xfrm>
            <a:off x="2051720" y="1275606"/>
            <a:ext cx="2160240" cy="3603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Users\Administrator\Desktop\2.jpg"/>
          <p:cNvPicPr>
            <a:picLocks noChangeAspect="1" noChangeArrowheads="1"/>
          </p:cNvPicPr>
          <p:nvPr/>
        </p:nvPicPr>
        <p:blipFill>
          <a:blip r:embed="rId3" cstate="print"/>
          <a:srcRect b="6170"/>
          <a:stretch>
            <a:fillRect/>
          </a:stretch>
        </p:blipFill>
        <p:spPr bwMode="auto">
          <a:xfrm>
            <a:off x="4644008" y="1275606"/>
            <a:ext cx="2160240" cy="3603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510</Words>
  <Application>Microsoft Office PowerPoint</Application>
  <PresentationFormat>全屏显示(16:9)</PresentationFormat>
  <Paragraphs>46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什么是微网站</vt:lpstr>
      <vt:lpstr>微网站的特点</vt:lpstr>
      <vt:lpstr>微网站的主要开发技术</vt:lpstr>
      <vt:lpstr>网页自适应</vt:lpstr>
      <vt:lpstr>自适应效果对比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231</cp:revision>
  <dcterms:created xsi:type="dcterms:W3CDTF">2014-10-20T05:47:06Z</dcterms:created>
  <dcterms:modified xsi:type="dcterms:W3CDTF">2015-07-04T08:18:49Z</dcterms:modified>
</cp:coreProperties>
</file>