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87" r:id="rId4"/>
    <p:sldId id="286" r:id="rId5"/>
    <p:sldId id="288" r:id="rId6"/>
    <p:sldId id="291" r:id="rId7"/>
    <p:sldId id="289" r:id="rId8"/>
    <p:sldId id="290" r:id="rId9"/>
    <p:sldId id="259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167" autoAdjust="0"/>
  </p:normalViewPr>
  <p:slideViewPr>
    <p:cSldViewPr>
      <p:cViewPr>
        <p:scale>
          <a:sx n="70" d="100"/>
          <a:sy n="70" d="100"/>
        </p:scale>
        <p:origin x="-1386" y="-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7B24F-D286-4B9E-BF84-CC7F1765870C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0B80C15-5832-4D76-80B6-27F5CC394343}">
      <dgm:prSet phldrT="[文本]"/>
      <dgm:spPr/>
      <dgm:t>
        <a:bodyPr/>
        <a:lstStyle/>
        <a:p>
          <a:r>
            <a:rPr lang="en-US" altLang="zh-CN" dirty="0" smtClean="0"/>
            <a:t>JQM</a:t>
          </a:r>
          <a:r>
            <a:rPr lang="zh-CN" altLang="en-US" dirty="0" smtClean="0"/>
            <a:t>官网</a:t>
          </a:r>
          <a:endParaRPr lang="zh-CN" altLang="en-US" dirty="0"/>
        </a:p>
      </dgm:t>
    </dgm:pt>
    <dgm:pt modelId="{88410E88-152A-4FA5-98EE-D29229FB3549}" type="parTrans" cxnId="{18168AF9-1E01-47D2-ABF3-1D20F0C806CD}">
      <dgm:prSet/>
      <dgm:spPr/>
      <dgm:t>
        <a:bodyPr/>
        <a:lstStyle/>
        <a:p>
          <a:endParaRPr lang="zh-CN" altLang="en-US"/>
        </a:p>
      </dgm:t>
    </dgm:pt>
    <dgm:pt modelId="{DAF5D114-E990-4970-8E8B-D039280EBE06}" type="sibTrans" cxnId="{18168AF9-1E01-47D2-ABF3-1D20F0C806CD}">
      <dgm:prSet/>
      <dgm:spPr/>
      <dgm:t>
        <a:bodyPr/>
        <a:lstStyle/>
        <a:p>
          <a:endParaRPr lang="zh-CN" altLang="en-US"/>
        </a:p>
      </dgm:t>
    </dgm:pt>
    <dgm:pt modelId="{C0B97F76-2164-4832-A9C8-61CF2FD117E3}">
      <dgm:prSet phldrT="[文本]"/>
      <dgm:spPr/>
      <dgm:t>
        <a:bodyPr/>
        <a:lstStyle/>
        <a:p>
          <a:r>
            <a:rPr lang="en-US" altLang="zh-CN" dirty="0" err="1" smtClean="0"/>
            <a:t>jqmapi</a:t>
          </a:r>
          <a:endParaRPr lang="zh-CN" altLang="en-US" dirty="0"/>
        </a:p>
      </dgm:t>
    </dgm:pt>
    <dgm:pt modelId="{A2FBABC9-495E-4ED2-A88B-17086B6FEF74}" type="parTrans" cxnId="{CB99C893-5C22-4760-9127-E938352D9197}">
      <dgm:prSet/>
      <dgm:spPr/>
      <dgm:t>
        <a:bodyPr/>
        <a:lstStyle/>
        <a:p>
          <a:endParaRPr lang="zh-CN" altLang="en-US"/>
        </a:p>
      </dgm:t>
    </dgm:pt>
    <dgm:pt modelId="{0A09BBAC-D4CB-40C5-A0E1-6A25E4133A86}" type="sibTrans" cxnId="{CB99C893-5C22-4760-9127-E938352D9197}">
      <dgm:prSet/>
      <dgm:spPr/>
      <dgm:t>
        <a:bodyPr/>
        <a:lstStyle/>
        <a:p>
          <a:endParaRPr lang="zh-CN" altLang="en-US"/>
        </a:p>
      </dgm:t>
    </dgm:pt>
    <dgm:pt modelId="{D56F8014-3789-4B81-843B-C21E8411B205}">
      <dgm:prSet phldrT="[文本]"/>
      <dgm:spPr/>
      <dgm:t>
        <a:bodyPr/>
        <a:lstStyle/>
        <a:p>
          <a:r>
            <a:rPr lang="en-US" altLang="zh-CN" dirty="0" smtClean="0"/>
            <a:t>W3School</a:t>
          </a:r>
          <a:endParaRPr lang="zh-CN" altLang="en-US" dirty="0"/>
        </a:p>
      </dgm:t>
    </dgm:pt>
    <dgm:pt modelId="{3D7C5B4C-F3F7-400F-BFE6-EB2E9E1C59DD}" type="parTrans" cxnId="{37D2625D-F783-4469-B69F-9806C2211359}">
      <dgm:prSet/>
      <dgm:spPr/>
      <dgm:t>
        <a:bodyPr/>
        <a:lstStyle/>
        <a:p>
          <a:endParaRPr lang="zh-CN" altLang="en-US"/>
        </a:p>
      </dgm:t>
    </dgm:pt>
    <dgm:pt modelId="{597F0541-7A58-4845-857D-45F53CC4A054}" type="sibTrans" cxnId="{37D2625D-F783-4469-B69F-9806C2211359}">
      <dgm:prSet/>
      <dgm:spPr/>
      <dgm:t>
        <a:bodyPr/>
        <a:lstStyle/>
        <a:p>
          <a:endParaRPr lang="zh-CN" altLang="en-US"/>
        </a:p>
      </dgm:t>
    </dgm:pt>
    <dgm:pt modelId="{5333A7C9-B9E8-4049-BD61-2A79240EC3D7}" type="pres">
      <dgm:prSet presAssocID="{9517B24F-D286-4B9E-BF84-CC7F1765870C}" presName="cycle" presStyleCnt="0">
        <dgm:presLayoutVars>
          <dgm:dir/>
          <dgm:resizeHandles val="exact"/>
        </dgm:presLayoutVars>
      </dgm:prSet>
      <dgm:spPr/>
    </dgm:pt>
    <dgm:pt modelId="{D4735312-7415-4325-92EC-734DBE437CF3}" type="pres">
      <dgm:prSet presAssocID="{D0B80C15-5832-4D76-80B6-27F5CC394343}" presName="node" presStyleLbl="node1" presStyleIdx="0" presStyleCnt="3" custScaleY="85109">
        <dgm:presLayoutVars>
          <dgm:bulletEnabled val="1"/>
        </dgm:presLayoutVars>
      </dgm:prSet>
      <dgm:spPr/>
    </dgm:pt>
    <dgm:pt modelId="{DEEE815F-55B0-4B45-9F71-BF4505EA913F}" type="pres">
      <dgm:prSet presAssocID="{D0B80C15-5832-4D76-80B6-27F5CC394343}" presName="spNode" presStyleCnt="0"/>
      <dgm:spPr/>
    </dgm:pt>
    <dgm:pt modelId="{6C888722-F65B-4EA9-83E4-A44313AB23F6}" type="pres">
      <dgm:prSet presAssocID="{DAF5D114-E990-4970-8E8B-D039280EBE06}" presName="sibTrans" presStyleLbl="sibTrans1D1" presStyleIdx="0" presStyleCnt="3"/>
      <dgm:spPr/>
    </dgm:pt>
    <dgm:pt modelId="{C4657DB3-CB1B-40A3-B9CB-139D9F9C1CA4}" type="pres">
      <dgm:prSet presAssocID="{C0B97F76-2164-4832-A9C8-61CF2FD117E3}" presName="node" presStyleLbl="node1" presStyleIdx="1" presStyleCnt="3" custScaleY="851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AC83BD-4FCD-4D9D-AF51-AD5D1E744514}" type="pres">
      <dgm:prSet presAssocID="{C0B97F76-2164-4832-A9C8-61CF2FD117E3}" presName="spNode" presStyleCnt="0"/>
      <dgm:spPr/>
    </dgm:pt>
    <dgm:pt modelId="{6E91077D-7846-4488-AA14-9F467EE76D05}" type="pres">
      <dgm:prSet presAssocID="{0A09BBAC-D4CB-40C5-A0E1-6A25E4133A86}" presName="sibTrans" presStyleLbl="sibTrans1D1" presStyleIdx="1" presStyleCnt="3"/>
      <dgm:spPr/>
    </dgm:pt>
    <dgm:pt modelId="{58D7B07F-42FE-440F-8324-A558C0DB0DD4}" type="pres">
      <dgm:prSet presAssocID="{D56F8014-3789-4B81-843B-C21E8411B205}" presName="node" presStyleLbl="node1" presStyleIdx="2" presStyleCnt="3" custScaleY="851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F73144-5755-4B43-B35B-FCD490BBC2A7}" type="pres">
      <dgm:prSet presAssocID="{D56F8014-3789-4B81-843B-C21E8411B205}" presName="spNode" presStyleCnt="0"/>
      <dgm:spPr/>
    </dgm:pt>
    <dgm:pt modelId="{B29A2A19-D37F-464C-A8A9-69EAD1761154}" type="pres">
      <dgm:prSet presAssocID="{597F0541-7A58-4845-857D-45F53CC4A054}" presName="sibTrans" presStyleLbl="sibTrans1D1" presStyleIdx="2" presStyleCnt="3"/>
      <dgm:spPr/>
    </dgm:pt>
  </dgm:ptLst>
  <dgm:cxnLst>
    <dgm:cxn modelId="{788F4DF0-88C6-437E-A709-4B6284B2E06D}" type="presOf" srcId="{0A09BBAC-D4CB-40C5-A0E1-6A25E4133A86}" destId="{6E91077D-7846-4488-AA14-9F467EE76D05}" srcOrd="0" destOrd="0" presId="urn:microsoft.com/office/officeart/2005/8/layout/cycle6"/>
    <dgm:cxn modelId="{C31C014B-F8D4-42E5-80B9-62705012BCB2}" type="presOf" srcId="{D0B80C15-5832-4D76-80B6-27F5CC394343}" destId="{D4735312-7415-4325-92EC-734DBE437CF3}" srcOrd="0" destOrd="0" presId="urn:microsoft.com/office/officeart/2005/8/layout/cycle6"/>
    <dgm:cxn modelId="{CCC2FEAC-B9B0-4D46-A4FF-66E1609B43E5}" type="presOf" srcId="{C0B97F76-2164-4832-A9C8-61CF2FD117E3}" destId="{C4657DB3-CB1B-40A3-B9CB-139D9F9C1CA4}" srcOrd="0" destOrd="0" presId="urn:microsoft.com/office/officeart/2005/8/layout/cycle6"/>
    <dgm:cxn modelId="{9E901E3F-94BD-466E-A9AB-87128CB48190}" type="presOf" srcId="{597F0541-7A58-4845-857D-45F53CC4A054}" destId="{B29A2A19-D37F-464C-A8A9-69EAD1761154}" srcOrd="0" destOrd="0" presId="urn:microsoft.com/office/officeart/2005/8/layout/cycle6"/>
    <dgm:cxn modelId="{37D2625D-F783-4469-B69F-9806C2211359}" srcId="{9517B24F-D286-4B9E-BF84-CC7F1765870C}" destId="{D56F8014-3789-4B81-843B-C21E8411B205}" srcOrd="2" destOrd="0" parTransId="{3D7C5B4C-F3F7-400F-BFE6-EB2E9E1C59DD}" sibTransId="{597F0541-7A58-4845-857D-45F53CC4A054}"/>
    <dgm:cxn modelId="{18168AF9-1E01-47D2-ABF3-1D20F0C806CD}" srcId="{9517B24F-D286-4B9E-BF84-CC7F1765870C}" destId="{D0B80C15-5832-4D76-80B6-27F5CC394343}" srcOrd="0" destOrd="0" parTransId="{88410E88-152A-4FA5-98EE-D29229FB3549}" sibTransId="{DAF5D114-E990-4970-8E8B-D039280EBE06}"/>
    <dgm:cxn modelId="{CB99C893-5C22-4760-9127-E938352D9197}" srcId="{9517B24F-D286-4B9E-BF84-CC7F1765870C}" destId="{C0B97F76-2164-4832-A9C8-61CF2FD117E3}" srcOrd="1" destOrd="0" parTransId="{A2FBABC9-495E-4ED2-A88B-17086B6FEF74}" sibTransId="{0A09BBAC-D4CB-40C5-A0E1-6A25E4133A86}"/>
    <dgm:cxn modelId="{15E03CD4-F201-4AC0-BBBB-C15E0F30CC48}" type="presOf" srcId="{D56F8014-3789-4B81-843B-C21E8411B205}" destId="{58D7B07F-42FE-440F-8324-A558C0DB0DD4}" srcOrd="0" destOrd="0" presId="urn:microsoft.com/office/officeart/2005/8/layout/cycle6"/>
    <dgm:cxn modelId="{CF178B90-1B5F-4A86-8DB7-554D07D2428D}" type="presOf" srcId="{DAF5D114-E990-4970-8E8B-D039280EBE06}" destId="{6C888722-F65B-4EA9-83E4-A44313AB23F6}" srcOrd="0" destOrd="0" presId="urn:microsoft.com/office/officeart/2005/8/layout/cycle6"/>
    <dgm:cxn modelId="{603F35D8-E574-4F7C-9C0C-137670886AE2}" type="presOf" srcId="{9517B24F-D286-4B9E-BF84-CC7F1765870C}" destId="{5333A7C9-B9E8-4049-BD61-2A79240EC3D7}" srcOrd="0" destOrd="0" presId="urn:microsoft.com/office/officeart/2005/8/layout/cycle6"/>
    <dgm:cxn modelId="{B23186DF-D623-4A21-8B84-FFED921BB94D}" type="presParOf" srcId="{5333A7C9-B9E8-4049-BD61-2A79240EC3D7}" destId="{D4735312-7415-4325-92EC-734DBE437CF3}" srcOrd="0" destOrd="0" presId="urn:microsoft.com/office/officeart/2005/8/layout/cycle6"/>
    <dgm:cxn modelId="{4BA98574-2F75-4096-AF13-849DA41A3F47}" type="presParOf" srcId="{5333A7C9-B9E8-4049-BD61-2A79240EC3D7}" destId="{DEEE815F-55B0-4B45-9F71-BF4505EA913F}" srcOrd="1" destOrd="0" presId="urn:microsoft.com/office/officeart/2005/8/layout/cycle6"/>
    <dgm:cxn modelId="{96E069D8-2399-411D-91BA-D6C00B5DD92C}" type="presParOf" srcId="{5333A7C9-B9E8-4049-BD61-2A79240EC3D7}" destId="{6C888722-F65B-4EA9-83E4-A44313AB23F6}" srcOrd="2" destOrd="0" presId="urn:microsoft.com/office/officeart/2005/8/layout/cycle6"/>
    <dgm:cxn modelId="{1FC14ED3-2AD3-4B02-8960-5F2B0C431FF7}" type="presParOf" srcId="{5333A7C9-B9E8-4049-BD61-2A79240EC3D7}" destId="{C4657DB3-CB1B-40A3-B9CB-139D9F9C1CA4}" srcOrd="3" destOrd="0" presId="urn:microsoft.com/office/officeart/2005/8/layout/cycle6"/>
    <dgm:cxn modelId="{BB972314-FE5C-404D-93EA-2F94B018736B}" type="presParOf" srcId="{5333A7C9-B9E8-4049-BD61-2A79240EC3D7}" destId="{C6AC83BD-4FCD-4D9D-AF51-AD5D1E744514}" srcOrd="4" destOrd="0" presId="urn:microsoft.com/office/officeart/2005/8/layout/cycle6"/>
    <dgm:cxn modelId="{41736BEE-71D8-47F0-8019-FB7380384F0D}" type="presParOf" srcId="{5333A7C9-B9E8-4049-BD61-2A79240EC3D7}" destId="{6E91077D-7846-4488-AA14-9F467EE76D05}" srcOrd="5" destOrd="0" presId="urn:microsoft.com/office/officeart/2005/8/layout/cycle6"/>
    <dgm:cxn modelId="{9E7B5FA7-E982-4A21-805F-EF3E45F09143}" type="presParOf" srcId="{5333A7C9-B9E8-4049-BD61-2A79240EC3D7}" destId="{58D7B07F-42FE-440F-8324-A558C0DB0DD4}" srcOrd="6" destOrd="0" presId="urn:microsoft.com/office/officeart/2005/8/layout/cycle6"/>
    <dgm:cxn modelId="{4FB8E645-54BF-4B8C-B381-CE4BD4D9E73A}" type="presParOf" srcId="{5333A7C9-B9E8-4049-BD61-2A79240EC3D7}" destId="{55F73144-5755-4B43-B35B-FCD490BBC2A7}" srcOrd="7" destOrd="0" presId="urn:microsoft.com/office/officeart/2005/8/layout/cycle6"/>
    <dgm:cxn modelId="{0B296C84-7A3F-48E1-8E96-D73EE5178E37}" type="presParOf" srcId="{5333A7C9-B9E8-4049-BD61-2A79240EC3D7}" destId="{B29A2A19-D37F-464C-A8A9-69EAD1761154}" srcOrd="8" destOrd="0" presId="urn:microsoft.com/office/officeart/2005/8/layout/cycle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jquerymobi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788424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微网站开发 </a:t>
            </a:r>
            <a:r>
              <a:rPr lang="en-US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en-US" sz="4000" dirty="0" err="1" smtClean="0"/>
              <a:t>jQuery</a:t>
            </a:r>
            <a:r>
              <a:rPr lang="en-US" sz="4000" dirty="0" smtClean="0"/>
              <a:t> Mobile</a:t>
            </a:r>
            <a:r>
              <a:rPr lang="zh-CN" altLang="en-US" sz="4000" dirty="0" smtClean="0"/>
              <a:t>入门</a:t>
            </a:r>
            <a:endParaRPr lang="en-US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293922" y="2976768"/>
            <a:ext cx="4850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http://blog.csdn.net/lyq8479</a:t>
            </a:r>
          </a:p>
        </p:txBody>
      </p:sp>
      <p:sp>
        <p:nvSpPr>
          <p:cNvPr id="7" name="矩形 6"/>
          <p:cNvSpPr/>
          <p:nvPr/>
        </p:nvSpPr>
        <p:spPr>
          <a:xfrm>
            <a:off x="4373905" y="2175106"/>
            <a:ext cx="3019425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02480" y="2011420"/>
            <a:ext cx="954107" cy="70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柳峰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320135" y="4515966"/>
            <a:ext cx="2086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http://edu.csdn.net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78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Mobile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是一套创建移动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应用程序的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HTML5 UI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框架，它适用于所有主流的智能手机与平板电脑，它使用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CSS3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通过尽可能少的脚本对页面进行布局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143001" y="2000246"/>
            <a:ext cx="6919735" cy="2938380"/>
            <a:chOff x="1143001" y="2000246"/>
            <a:chExt cx="6919735" cy="2938380"/>
          </a:xfrm>
        </p:grpSpPr>
        <p:pic>
          <p:nvPicPr>
            <p:cNvPr id="7" name="Picture 2" descr="http://demos.jquerymobile.com/1.4.5/_assets/img/device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43001" y="2000246"/>
              <a:ext cx="3357561" cy="2938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 rot="1563816">
              <a:off x="4895840" y="2753167"/>
              <a:ext cx="3166896" cy="581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Write less, do more.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开源中国的手机版网站（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m.oschina.net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）就是采用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开发的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 descr="C:\Users\liufeng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8"/>
            <a:ext cx="2046610" cy="3071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1" name="Picture 3" descr="C:\Users\liufeng\Desktop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6149" y="1571618"/>
            <a:ext cx="2046610" cy="3071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 descr="C:\Users\liufeng\Desktop\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1571618"/>
            <a:ext cx="2046610" cy="3071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Mobile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Mobile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的官方网站</a:t>
            </a:r>
            <a:r>
              <a:rPr lang="en-US" sz="1600" dirty="0" smtClean="0">
                <a:hlinkClick r:id="rId2"/>
              </a:rPr>
              <a:t>http://jquerymobile.com</a:t>
            </a:r>
            <a:r>
              <a:rPr lang="en-US" sz="1600" dirty="0" smtClean="0">
                <a:hlinkClick r:id="rId2"/>
              </a:rPr>
              <a:t>/</a:t>
            </a:r>
            <a:r>
              <a:rPr lang="zh-CN" altLang="en-US" sz="1600" dirty="0" smtClean="0"/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4994" y="1595803"/>
            <a:ext cx="5481650" cy="340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Mobile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CDN (Content Delivery Network)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用于通过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en-US" sz="1600" dirty="0" smtClean="0">
                <a:latin typeface="微软雅黑" pitchFamily="34" charset="-122"/>
                <a:ea typeface="微软雅黑" pitchFamily="34" charset="-122"/>
              </a:rPr>
              <a:t>eb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来分发常用的文件，以此加快用户的下载速度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。在页面中像下面这样引用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样式和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Mobile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就可以工作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了。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1472" y="2285998"/>
            <a:ext cx="7929618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&lt;</a:t>
            </a:r>
            <a:r>
              <a:rPr lang="en-US" altLang="zh-CN" sz="1400" dirty="0" smtClean="0"/>
              <a:t>head&gt; </a:t>
            </a:r>
            <a:endParaRPr lang="en-US" altLang="zh-CN" sz="1400" dirty="0" smtClean="0"/>
          </a:p>
          <a:p>
            <a:r>
              <a:rPr lang="en-US" altLang="zh-CN" sz="1400" dirty="0" smtClean="0"/>
              <a:t> </a:t>
            </a:r>
            <a:r>
              <a:rPr lang="en-US" altLang="zh-CN" sz="1400" dirty="0" smtClean="0"/>
              <a:t>       &lt;</a:t>
            </a:r>
            <a:r>
              <a:rPr lang="en-US" altLang="zh-CN" sz="1400" dirty="0" smtClean="0"/>
              <a:t>link </a:t>
            </a:r>
            <a:r>
              <a:rPr lang="en-US" altLang="zh-CN" sz="1400" dirty="0" err="1" smtClean="0"/>
              <a:t>rel</a:t>
            </a:r>
            <a:r>
              <a:rPr lang="en-US" altLang="zh-CN" sz="1400" dirty="0" smtClean="0"/>
              <a:t>="</a:t>
            </a:r>
            <a:r>
              <a:rPr lang="en-US" altLang="zh-CN" sz="1400" dirty="0" err="1" smtClean="0"/>
              <a:t>stylesheet</a:t>
            </a:r>
            <a:r>
              <a:rPr lang="en-US" altLang="zh-CN" sz="1400" dirty="0" smtClean="0"/>
              <a:t>" </a:t>
            </a:r>
            <a:r>
              <a:rPr lang="en-US" altLang="zh-CN" sz="1400" dirty="0" err="1" smtClean="0"/>
              <a:t>href</a:t>
            </a:r>
            <a:r>
              <a:rPr lang="en-US" altLang="zh-CN" sz="1400" dirty="0" smtClean="0"/>
              <a:t>="http://code.jquery.com/mobile/1.3.2/jquery.mobile-1.3.2.min.css"&gt; </a:t>
            </a:r>
            <a:endParaRPr lang="en-US" altLang="zh-CN" sz="1400" dirty="0" smtClean="0"/>
          </a:p>
          <a:p>
            <a:r>
              <a:rPr lang="en-US" altLang="zh-CN" sz="1400" dirty="0" smtClean="0"/>
              <a:t>        &lt;</a:t>
            </a:r>
            <a:r>
              <a:rPr lang="en-US" altLang="zh-CN" sz="1400" dirty="0" smtClean="0"/>
              <a:t>script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="http://code.jquery.com/jquery-1.8.3.min.js"&gt;&lt;/script&gt; </a:t>
            </a:r>
            <a:endParaRPr lang="en-US" altLang="zh-CN" sz="1400" dirty="0" smtClean="0"/>
          </a:p>
          <a:p>
            <a:r>
              <a:rPr lang="en-US" altLang="zh-CN" sz="1400" dirty="0" smtClean="0"/>
              <a:t>        &lt;</a:t>
            </a:r>
            <a:r>
              <a:rPr lang="en-US" altLang="zh-CN" sz="1400" dirty="0" smtClean="0"/>
              <a:t>script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="http://code.jquery.com/mobile/1.3.2/jquery.mobile-1.3.2.min.js"&gt;&lt;/script&gt; </a:t>
            </a:r>
            <a:endParaRPr lang="en-US" altLang="zh-CN" sz="1400" dirty="0" smtClean="0"/>
          </a:p>
          <a:p>
            <a:r>
              <a:rPr lang="en-US" altLang="zh-CN" sz="1400" dirty="0" smtClean="0"/>
              <a:t>&lt;/</a:t>
            </a:r>
            <a:r>
              <a:rPr lang="en-US" altLang="zh-CN" sz="1400" dirty="0" smtClean="0"/>
              <a:t>head&gt;</a:t>
            </a: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614"/>
          <a:stretch>
            <a:fillRect/>
          </a:stretch>
        </p:blipFill>
        <p:spPr bwMode="auto">
          <a:xfrm>
            <a:off x="714347" y="1214428"/>
            <a:ext cx="723163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的第一个示例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428874"/>
            <a:ext cx="2821197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 err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的主题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8625" y="1047268"/>
            <a:ext cx="8143875" cy="79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Mobile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自带了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种不同样式的主题，使用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data-theme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属性来控制使用不同的主题，例如，</a:t>
            </a:r>
            <a:r>
              <a:rPr lang="en-US" altLang="zh-CN" sz="1600" dirty="0" smtClean="0">
                <a:solidFill>
                  <a:srgbClr val="0070C0"/>
                </a:solidFill>
                <a:ea typeface="微软雅黑" pitchFamily="34" charset="-122"/>
              </a:rPr>
              <a:t>data-theme=“b”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表示使用蓝色主题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2" descr="http://wwwimages.adobe.com/www.adobe.com/content/dam/Adobe/en/devnet/dreamweaver/articles/theme-control-jquery-mobile/fig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7" y="1954443"/>
            <a:ext cx="3214683" cy="290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43438" y="2275536"/>
          <a:ext cx="35004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703"/>
                <a:gridCol w="24257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黑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色，默认主题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蓝色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亮灰色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d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白色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e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橙色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8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在线学习资料推荐</a:t>
            </a:r>
            <a:endParaRPr lang="zh-CN" altLang="en-US" sz="32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s://mp.weixin.qq.com/cgi-bin/getimgdata?token=1272872348&amp;msgid=207412705&amp;mode=large&amp;source=&amp;fileId=0&amp;ow=-8201880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3" name="图示 12"/>
          <p:cNvGraphicFramePr/>
          <p:nvPr/>
        </p:nvGraphicFramePr>
        <p:xfrm>
          <a:off x="2024066" y="1349381"/>
          <a:ext cx="5048264" cy="3365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57818" y="1571618"/>
            <a:ext cx="252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http://jquerymobile.com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3000378"/>
            <a:ext cx="440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http://www.w3school.com.cn/jquerymobile/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5004" y="3643320"/>
            <a:ext cx="246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://www.jqmapi.com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06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2857502"/>
            <a:ext cx="47859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4061923"/>
            <a:ext cx="47758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1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762296"/>
            <a:ext cx="4234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本课程由柳峰提供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畅销书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微信公众平台应用开发：方法、技巧与案例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361</Words>
  <Application>Microsoft Office PowerPoint</Application>
  <PresentationFormat>全屏显示(16:9)</PresentationFormat>
  <Paragraphs>55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幻灯片 1</vt:lpstr>
      <vt:lpstr>jQuery Mobile简介</vt:lpstr>
      <vt:lpstr>jQuery Mobile案例</vt:lpstr>
      <vt:lpstr>下载jQuery Mobile</vt:lpstr>
      <vt:lpstr>从CDN引用jQuery Mobile</vt:lpstr>
      <vt:lpstr>jQuery Mobile的第一个示例</vt:lpstr>
      <vt:lpstr>jQuery Mobile的主题</vt:lpstr>
      <vt:lpstr>在线学习资料推荐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liufeng</cp:lastModifiedBy>
  <cp:revision>236</cp:revision>
  <dcterms:created xsi:type="dcterms:W3CDTF">2014-10-20T05:47:06Z</dcterms:created>
  <dcterms:modified xsi:type="dcterms:W3CDTF">2015-02-23T11:46:19Z</dcterms:modified>
</cp:coreProperties>
</file>