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67" autoAdjust="0"/>
  </p:normalViewPr>
  <p:slideViewPr>
    <p:cSldViewPr>
      <p:cViewPr>
        <p:scale>
          <a:sx n="70" d="100"/>
          <a:sy n="70" d="100"/>
        </p:scale>
        <p:origin x="-1572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293922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BMI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BMI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Body Mass Index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，即身高体重指数）是目前国际上常用的衡量人体胖瘦程度以及是否健康的一个标准，它是用体重公斤数除以身高米数的平方得到的值，计算公式如下：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BMI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指数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体重（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kg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÷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身高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^2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75kg ÷（1.81 × 1.81）= 22.89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43504" y="2285998"/>
          <a:ext cx="3357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中国标准</a:t>
                      </a:r>
                      <a:r>
                        <a:rPr lang="en-US" altLang="zh-CN" dirty="0" smtClean="0"/>
                        <a:t>BMI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健康情况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&lt;18.5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偏瘦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[18.5, 24)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正常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[24, 28)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偏胖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endParaRPr lang="zh-CN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肥胖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最理想的体重</a:t>
                      </a:r>
                      <a:r>
                        <a:rPr lang="zh-CN" alt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指数：</a:t>
                      </a:r>
                      <a:r>
                        <a:rPr lang="en-US" altLang="zh-CN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演示效果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071670" y="1214428"/>
            <a:ext cx="5000660" cy="3643338"/>
            <a:chOff x="2071670" y="1214428"/>
            <a:chExt cx="5000660" cy="3643338"/>
          </a:xfrm>
        </p:grpSpPr>
        <p:pic>
          <p:nvPicPr>
            <p:cNvPr id="1026" name="Picture 2" descr="C:\Users\liufeng\Desktop\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52" y="1214428"/>
              <a:ext cx="2214578" cy="3323944"/>
            </a:xfrm>
            <a:prstGeom prst="rect">
              <a:avLst/>
            </a:prstGeom>
            <a:noFill/>
          </p:spPr>
        </p:pic>
        <p:pic>
          <p:nvPicPr>
            <p:cNvPr id="1027" name="Picture 3" descr="C:\Users\liufeng\Desktop\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1214428"/>
              <a:ext cx="2214578" cy="3323944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848593" y="4549989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4675" y="4549989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903" y="1285866"/>
            <a:ext cx="6162675" cy="3209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100" y="1285866"/>
            <a:ext cx="7543800" cy="275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283</Words>
  <Application>Microsoft Office PowerPoint</Application>
  <PresentationFormat>全屏显示(16:9)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BMI简介</vt:lpstr>
      <vt:lpstr>演示效果</vt:lpstr>
      <vt:lpstr>界面1代码实现</vt:lpstr>
      <vt:lpstr>界面2代码实现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254</cp:revision>
  <dcterms:created xsi:type="dcterms:W3CDTF">2014-10-20T05:47:06Z</dcterms:created>
  <dcterms:modified xsi:type="dcterms:W3CDTF">2015-07-04T13:07:18Z</dcterms:modified>
</cp:coreProperties>
</file>