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51BB-2C77-433D-A5AC-3BC36DD85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D575F-1EF0-42FE-B865-F97CAA5D6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8E8EF-57CB-4BD9-888A-2AF14815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8DD1-FC1D-4691-9B8E-50A1F9D0DF3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6540F-D1C4-4FEB-BE22-60717E25D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3D752-B0E6-45EF-A4CF-0939DDA9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CD-6470-4713-BABD-D3F96F971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8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C300B-4DD7-4273-B909-6972AB0D2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074DB-8F45-4E08-8D8C-C89AB05A2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CBD57-5E05-4DE5-8334-7B1D6709D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8DD1-FC1D-4691-9B8E-50A1F9D0DF3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DEE79-2C1E-4B3F-9B9B-B218396F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40537-308D-44F0-A4B2-AA669774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CD-6470-4713-BABD-D3F96F971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9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B2A815-DF44-4C1B-9B12-79F8CB385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65BCD-87EE-4D45-89AE-090C4035D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4724A-A757-4790-AE88-CFB70F0B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8DD1-FC1D-4691-9B8E-50A1F9D0DF3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B7291-2803-42EA-933D-DC04E828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339B5-C5FE-4D2C-BC8F-52F7F87D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CD-6470-4713-BABD-D3F96F971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3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F18E2-A0EC-4B05-BF80-32C643E2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731D6-0403-4C04-8847-46100A42F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E7C6F-1947-42DE-BF60-8235D3309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8DD1-FC1D-4691-9B8E-50A1F9D0DF3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9BD62-8D87-4E2A-B6F2-5E3CC8DF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90178-1969-4D6B-96D1-4D5A03FD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CD-6470-4713-BABD-D3F96F971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9FD7-D259-4472-BB1A-B46E7D67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4F1A4-F20B-4F89-9E9A-E18B997B5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CD6E7-25AC-49F4-934F-04BD98281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8DD1-FC1D-4691-9B8E-50A1F9D0DF3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1620D-BBEE-4996-8430-CCDE8E0F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B086C-0CC3-4BE5-91ED-8CFCA833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CD-6470-4713-BABD-D3F96F971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4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23AF-22D8-4A43-87C3-74D5AB4C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EBC74-C7C7-4A3F-A3D9-12E4F1CA1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1039B-8F2C-4AA7-A296-7096F7C32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C2C94-84BF-4E84-96FD-C3342FA7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8DD1-FC1D-4691-9B8E-50A1F9D0DF3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64D2D-B4C3-4ADE-B9D9-01BD33DC7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2F3D7-6B71-4D46-B9A8-5F48440D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CD-6470-4713-BABD-D3F96F971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2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4A4CA-F0FB-4C01-81C0-B3344D53F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FE0CE-F423-4132-8E58-086309346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7AB51-2B13-46E2-A36F-DEB434C14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B34C1A-7F07-40FF-92AF-D2EBB0057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5F4162-649B-488E-82AA-1CC02FCC0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FC5D68-18D6-484C-8F16-9BAF8B43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8DD1-FC1D-4691-9B8E-50A1F9D0DF3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8F5E12-40C1-4F86-882D-65A8BF6D9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C5E910-6A98-4797-A6D5-AF5631F0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CD-6470-4713-BABD-D3F96F971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0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33DA-3C6D-43E5-A9F8-822D64DC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791F66-7F5B-49D9-A2B5-84BE84A35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8DD1-FC1D-4691-9B8E-50A1F9D0DF3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F14A4-2AC7-4835-8853-FE063ACC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83EA7-C450-4FC5-B656-14897472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CD-6470-4713-BABD-D3F96F971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4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EC901A-C018-4AD4-9589-003B5E11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8DD1-FC1D-4691-9B8E-50A1F9D0DF3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43046-9187-49F5-9979-71B53C132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AEB0E-30CE-4A4A-BA07-5499532E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CD-6470-4713-BABD-D3F96F971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5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46379-89F4-4DEB-BBED-95FF97B3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8A887-34F5-4C6C-B09D-A3E6CE92C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6BC51-7F8C-4B09-86B2-AF84B9972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DCA6A-3AD3-4708-89D3-BF1F6559B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8DD1-FC1D-4691-9B8E-50A1F9D0DF3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7D3ED-B374-4C8E-9F07-A3ED5A1CC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47764-0600-4E8F-8DB9-A26A9E29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CD-6470-4713-BABD-D3F96F971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4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73E06-446B-4063-B577-77352EFB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80D33-6019-4CD4-BD7A-EF3ED7CFA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FAFD2-2D7E-482E-AC5B-AD02670D2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C317D-9CDB-42B7-B023-97F5740C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8DD1-FC1D-4691-9B8E-50A1F9D0DF3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BBA6D-394D-4A9E-ADAB-B683F783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E3212-F484-4D61-89E6-7346AF8B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CD-6470-4713-BABD-D3F96F971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4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39BDF-844A-4590-87C6-50DFD0849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959D9-93A4-4F29-918B-D8037CF02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D5BCE-3762-4E39-A7C3-70D06E260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F8DD1-FC1D-4691-9B8E-50A1F9D0DF3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3FADC-2318-4C71-9E2F-751932142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0E751-5E64-40ED-810F-000018ECE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407CD-6470-4713-BABD-D3F96F971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3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368C-FCFF-4A42-8471-EF76B1EF98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Using Applied Data Science to Find Ideal Locations to Open a Coffee Bar</a:t>
            </a:r>
            <a:b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BAA07-9532-4346-AF86-61C6294DC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17988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40BB-8C5F-4E99-837F-7B67F422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kern="0" spc="-5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Introduction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F985C-A294-4EBD-AE15-97A8685D8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Find location for a new coffee bar location</a:t>
            </a:r>
          </a:p>
          <a:p>
            <a:r>
              <a:rPr lang="en-US" dirty="0"/>
              <a:t>Business Problem</a:t>
            </a:r>
          </a:p>
          <a:p>
            <a:pPr lvl="1"/>
            <a:r>
              <a:rPr lang="en-US" dirty="0">
                <a:effectLst/>
                <a:ea typeface="Times New Roman" panose="02020603050405020304" pitchFamily="18" charset="0"/>
              </a:rPr>
              <a:t>The objective of the project is to find the best location for </a:t>
            </a:r>
            <a:r>
              <a:rPr lang="en-US" spc="-25" dirty="0">
                <a:effectLst/>
                <a:ea typeface="Times New Roman" panose="02020603050405020304" pitchFamily="18" charset="0"/>
              </a:rPr>
              <a:t>the </a:t>
            </a:r>
            <a:r>
              <a:rPr lang="en-US" dirty="0">
                <a:effectLst/>
                <a:ea typeface="Times New Roman" panose="02020603050405020304" pitchFamily="18" charset="0"/>
              </a:rPr>
              <a:t>client to open a new coffee bar in Toronto</a:t>
            </a:r>
          </a:p>
          <a:p>
            <a:r>
              <a:rPr lang="en-US" dirty="0"/>
              <a:t>Target Audience</a:t>
            </a:r>
          </a:p>
          <a:p>
            <a:pPr lvl="1"/>
            <a:r>
              <a:rPr lang="en-US" dirty="0"/>
              <a:t>An owner looking to open a new coffee bar</a:t>
            </a:r>
          </a:p>
        </p:txBody>
      </p:sp>
    </p:spTree>
    <p:extLst>
      <p:ext uri="{BB962C8B-B14F-4D97-AF65-F5344CB8AC3E}">
        <p14:creationId xmlns:p14="http://schemas.microsoft.com/office/powerpoint/2010/main" val="2633918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F657-4BCD-4DFE-BCF9-109F3614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00462-EF67-4D5C-808F-57F5FB1BD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  <a:p>
            <a:pPr lvl="1"/>
            <a:r>
              <a:rPr lang="en-US" dirty="0"/>
              <a:t>Neighborhoods in Toronto</a:t>
            </a:r>
          </a:p>
          <a:p>
            <a:pPr lvl="1"/>
            <a:r>
              <a:rPr lang="en-US" dirty="0"/>
              <a:t>Latitude and longitude of the neighborhoods</a:t>
            </a:r>
          </a:p>
          <a:p>
            <a:pPr lvl="1"/>
            <a:r>
              <a:rPr lang="en-US" dirty="0"/>
              <a:t>Venue data</a:t>
            </a:r>
          </a:p>
          <a:p>
            <a:r>
              <a:rPr lang="en-US" dirty="0"/>
              <a:t>Extracting Data</a:t>
            </a:r>
          </a:p>
          <a:p>
            <a:pPr lvl="1"/>
            <a:r>
              <a:rPr lang="en-US" dirty="0"/>
              <a:t>Using Wikipedia for Toronto neighborhoods</a:t>
            </a:r>
          </a:p>
          <a:p>
            <a:pPr lvl="1"/>
            <a:r>
              <a:rPr lang="en-US" dirty="0"/>
              <a:t>Using Geocoder package with latitude and longitude</a:t>
            </a:r>
          </a:p>
          <a:p>
            <a:pPr lvl="1"/>
            <a:r>
              <a:rPr lang="en-US" dirty="0"/>
              <a:t>Using Foursquare API for venue data</a:t>
            </a:r>
          </a:p>
        </p:txBody>
      </p:sp>
    </p:spTree>
    <p:extLst>
      <p:ext uri="{BB962C8B-B14F-4D97-AF65-F5344CB8AC3E}">
        <p14:creationId xmlns:p14="http://schemas.microsoft.com/office/powerpoint/2010/main" val="59947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17CDE-167C-4B2B-9AEC-82B2B028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2FA11-1132-4997-83E5-88B402252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Obtaining list of neighborhoods</a:t>
            </a:r>
          </a:p>
          <a:p>
            <a:r>
              <a:rPr lang="en-US" dirty="0"/>
              <a:t>Obtaining location data</a:t>
            </a:r>
          </a:p>
          <a:p>
            <a:r>
              <a:rPr lang="en-US" dirty="0"/>
              <a:t>Obtaining venue data</a:t>
            </a:r>
          </a:p>
          <a:p>
            <a:r>
              <a:rPr lang="en-US" dirty="0"/>
              <a:t>Create clusters based on frequency of venues</a:t>
            </a:r>
          </a:p>
        </p:txBody>
      </p:sp>
    </p:spTree>
    <p:extLst>
      <p:ext uri="{BB962C8B-B14F-4D97-AF65-F5344CB8AC3E}">
        <p14:creationId xmlns:p14="http://schemas.microsoft.com/office/powerpoint/2010/main" val="4234240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93225-E740-4270-A577-58761E498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E85F98C0-1520-43E9-A98E-D401254DBD8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542" y="2389524"/>
            <a:ext cx="3878916" cy="32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4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F241-3F2D-4817-929F-A616681D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D3E6D-FDE5-4782-992E-BB1A8EEBE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ea typeface="Times New Roman" panose="02020603050405020304" pitchFamily="18" charset="0"/>
              </a:rPr>
              <a:t>Cluster 0 (red) has none or few coffee bars.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ea typeface="Times New Roman" panose="02020603050405020304" pitchFamily="18" charset="0"/>
              </a:rPr>
              <a:t>Cluster 1 (purple) has a high number of coffee bars.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ea typeface="Times New Roman" panose="02020603050405020304" pitchFamily="18" charset="0"/>
              </a:rPr>
              <a:t>Cluster 2 (dark blue) has none or few coffee bars.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ea typeface="Times New Roman" panose="02020603050405020304" pitchFamily="18" charset="0"/>
              </a:rPr>
              <a:t>Cluster 3 (light blue) has none or few coffee bars.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ea typeface="Times New Roman" panose="02020603050405020304" pitchFamily="18" charset="0"/>
              </a:rPr>
              <a:t>Cluster 4 (yellow) has none or few coffee bars.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975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9CF4-9F52-45DE-B763-28B3B758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1D795-5C71-412C-BE43-99C3D79EA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1 around the downtown Toronto area has a large number of coffee bars</a:t>
            </a:r>
          </a:p>
          <a:p>
            <a:r>
              <a:rPr lang="en-US" dirty="0"/>
              <a:t>The other clusters around east and central Toronto have a low number of coffee bars.</a:t>
            </a:r>
          </a:p>
        </p:txBody>
      </p:sp>
    </p:spTree>
    <p:extLst>
      <p:ext uri="{BB962C8B-B14F-4D97-AF65-F5344CB8AC3E}">
        <p14:creationId xmlns:p14="http://schemas.microsoft.com/office/powerpoint/2010/main" val="154715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74B8E-B51E-40F2-979B-29A7E0B3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48FDA-79CF-4430-8A7E-C29B4F9CD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Times New Roman" panose="02020603050405020304" pitchFamily="18" charset="0"/>
              </a:rPr>
              <a:t>I</a:t>
            </a:r>
            <a:r>
              <a:rPr lang="en-US" dirty="0">
                <a:effectLst/>
                <a:ea typeface="Times New Roman" panose="02020603050405020304" pitchFamily="18" charset="0"/>
              </a:rPr>
              <a:t>dentifying a problem</a:t>
            </a:r>
          </a:p>
          <a:p>
            <a:r>
              <a:rPr lang="en-US" dirty="0">
                <a:ea typeface="Times New Roman" panose="02020603050405020304" pitchFamily="18" charset="0"/>
              </a:rPr>
              <a:t>R</a:t>
            </a:r>
            <a:r>
              <a:rPr lang="en-US" dirty="0">
                <a:effectLst/>
                <a:ea typeface="Times New Roman" panose="02020603050405020304" pitchFamily="18" charset="0"/>
              </a:rPr>
              <a:t>ecognizing the data that is required</a:t>
            </a:r>
          </a:p>
          <a:p>
            <a:r>
              <a:rPr lang="en-US" dirty="0">
                <a:ea typeface="Times New Roman" panose="02020603050405020304" pitchFamily="18" charset="0"/>
              </a:rPr>
              <a:t>E</a:t>
            </a:r>
            <a:r>
              <a:rPr lang="en-US" dirty="0">
                <a:effectLst/>
                <a:ea typeface="Times New Roman" panose="02020603050405020304" pitchFamily="18" charset="0"/>
              </a:rPr>
              <a:t>xtracting and cleaning the data</a:t>
            </a:r>
          </a:p>
          <a:p>
            <a:r>
              <a:rPr lang="en-US" dirty="0">
                <a:ea typeface="Times New Roman" panose="02020603050405020304" pitchFamily="18" charset="0"/>
              </a:rPr>
              <a:t>U</a:t>
            </a:r>
            <a:r>
              <a:rPr lang="en-US" dirty="0">
                <a:effectLst/>
                <a:ea typeface="Times New Roman" panose="02020603050405020304" pitchFamily="18" charset="0"/>
              </a:rPr>
              <a:t>sing machine learning</a:t>
            </a:r>
          </a:p>
          <a:p>
            <a:r>
              <a:rPr lang="en-US" dirty="0">
                <a:ea typeface="Times New Roman" panose="02020603050405020304" pitchFamily="18" charset="0"/>
              </a:rPr>
              <a:t>D</a:t>
            </a:r>
            <a:r>
              <a:rPr lang="en-US" dirty="0">
                <a:effectLst/>
                <a:ea typeface="Times New Roman" panose="02020603050405020304" pitchFamily="18" charset="0"/>
              </a:rPr>
              <a:t>elivering a recommendation to the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644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B731-B3B5-4C2A-964F-CB4D74AAF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68FC5-591D-43C8-B1BF-E42FBDC0F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1615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Times New Roman" panose="02020603050405020304" pitchFamily="18" charset="0"/>
              </a:rPr>
              <a:t>List of Toronto </a:t>
            </a:r>
            <a:r>
              <a:rPr lang="en-US">
                <a:effectLst/>
                <a:ea typeface="Times New Roman" panose="02020603050405020304" pitchFamily="18" charset="0"/>
              </a:rPr>
              <a:t>neighborhoods: </a:t>
            </a:r>
            <a:r>
              <a:rPr lang="en-US" u="sng">
                <a:solidFill>
                  <a:srgbClr val="004EB6"/>
                </a:solidFill>
                <a:effectLst/>
                <a:ea typeface="Times New Roman" panose="02020603050405020304" pitchFamily="18" charset="0"/>
                <a:hlinkClick r:id="rId2"/>
              </a:rPr>
              <a:t>https</a:t>
            </a:r>
            <a:r>
              <a:rPr lang="en-US" u="sng" dirty="0">
                <a:solidFill>
                  <a:srgbClr val="004EB6"/>
                </a:solidFill>
                <a:effectLst/>
                <a:ea typeface="Times New Roman" panose="02020603050405020304" pitchFamily="18" charset="0"/>
                <a:hlinkClick r:id="rId2"/>
              </a:rPr>
              <a:t>://en.wikipedia.org/wiki/List_of_postal_codes_of_Canada:_M,</a:t>
            </a:r>
            <a:endParaRPr lang="en-US" dirty="0">
              <a:effectLst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5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263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Times New Roman</vt:lpstr>
      <vt:lpstr>Office Theme</vt:lpstr>
      <vt:lpstr>Using Applied Data Science to Find Ideal Locations to Open a Coffee Bar </vt:lpstr>
      <vt:lpstr>Introduction</vt:lpstr>
      <vt:lpstr>Data</vt:lpstr>
      <vt:lpstr>Methodology</vt:lpstr>
      <vt:lpstr>Results</vt:lpstr>
      <vt:lpstr>Results</vt:lpstr>
      <vt:lpstr>Discussion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Applied Data Science to Find Ideal Locations to Open a Coffee Bar </dc:title>
  <dc:creator>amlongpaz@gmail.com</dc:creator>
  <cp:lastModifiedBy>amlongpaz@gmail.com</cp:lastModifiedBy>
  <cp:revision>2</cp:revision>
  <dcterms:created xsi:type="dcterms:W3CDTF">2020-09-18T19:46:52Z</dcterms:created>
  <dcterms:modified xsi:type="dcterms:W3CDTF">2020-09-18T20:02:10Z</dcterms:modified>
</cp:coreProperties>
</file>