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71" r:id="rId6"/>
    <p:sldId id="272" r:id="rId7"/>
    <p:sldId id="259" r:id="rId8"/>
    <p:sldId id="273" r:id="rId9"/>
    <p:sldId id="274" r:id="rId10"/>
    <p:sldId id="260" r:id="rId11"/>
    <p:sldId id="275" r:id="rId12"/>
    <p:sldId id="261" r:id="rId13"/>
    <p:sldId id="276" r:id="rId14"/>
    <p:sldId id="262" r:id="rId15"/>
    <p:sldId id="278" r:id="rId16"/>
    <p:sldId id="279" r:id="rId17"/>
    <p:sldId id="263" r:id="rId18"/>
    <p:sldId id="280" r:id="rId19"/>
    <p:sldId id="281" r:id="rId20"/>
    <p:sldId id="264" r:id="rId21"/>
    <p:sldId id="282" r:id="rId22"/>
    <p:sldId id="283" r:id="rId23"/>
    <p:sldId id="265" r:id="rId24"/>
    <p:sldId id="284" r:id="rId25"/>
    <p:sldId id="266" r:id="rId26"/>
    <p:sldId id="285" r:id="rId27"/>
    <p:sldId id="267" r:id="rId28"/>
    <p:sldId id="268" r:id="rId29"/>
    <p:sldId id="286" r:id="rId30"/>
    <p:sldId id="287" r:id="rId31"/>
    <p:sldId id="26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9A1D-6FAF-5848-890D-8564E0ED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8A13B3-9BAE-384E-97BB-36E57300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AE1A5-E48E-3C40-86E3-EC58AA7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D342A-5496-1640-95C3-B0F4743C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F8C4F-B484-E54E-8617-24C7AB83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9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C7350-5AAB-1949-A494-1587977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18D1F-3E4D-5E4C-8622-00AD77C1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DD724-6FBE-154D-867F-A72429AE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C3C5B-7001-B043-B44A-BD61252E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7FF71-22E1-5A43-AB1F-A3BB9A9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474D2B-A930-964D-AB22-D89604428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D838F-1FE5-B046-B2EA-044FFF8C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891BB-B1ED-364E-8F8E-E98C624E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9A421-5B60-C244-90A9-BBA129D4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5045A-DF58-5D4D-A69D-844911E8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72AB5-7AF3-F04E-8879-8F266CA4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EB3B0-5A3D-7840-B95C-B22DFDB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0A493-79A8-594E-A4D4-9E9381C8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E2496-3B0F-C748-A767-7F2C3D16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77FBE-4004-0846-A5AE-70AFA2C7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89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4F295-C0C4-D64D-A702-40501723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9D112-53A5-4547-BC4C-1681D146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04912-189B-D74B-8696-8C9E9D01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B4903-B0BD-F541-9CFF-76620ED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96DBD-3E40-C141-894E-820888D2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1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274C5-53BB-AC49-8AD2-9D85372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EC4B6-38FC-9846-ADE6-36BBE6D48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37A4B-CD20-BA4C-A4F8-42AB1A1C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33802-F834-CF43-BE0D-36B9CB36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E3C64-CC9F-4047-9510-D2CCEC63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5CC06-E697-394F-927E-AB12475C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58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610-7B2B-A24D-8ED2-4467D02D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71D4C-C365-044A-AC54-5AE90798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C76BE-5281-2942-BC92-5916ECEE6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F7D8E-FBA3-414D-92E1-E2FCF66D3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45DC2E-2627-3340-9248-190CB0AA2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B7313-E736-8544-B0B4-20F3B854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BDACF-1772-8543-B842-EE54213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C0CDCB-4DB4-784A-AF51-38B4DFF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7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FBDF3-0B29-454C-BD08-758A9B02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7305B-29D9-4D44-B0BF-29ED702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95949-08C6-4E43-9318-D1EF321E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536AC1-B827-F441-AEB7-2EC1C98A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94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1CFB5-BF0B-FF42-B926-20D63474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68145-7C18-0042-B6E3-F937D46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20048-C991-E348-B2A9-587AB327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1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E2AA-EC79-9C47-921C-DB1BE187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82BBE-987D-5D49-9245-85A3B259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DB08E-ABFE-D247-A357-1972FD24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3B1D2-E1D5-8542-89CF-56CC9C9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63D81-87C7-384B-B199-3BE6B2F6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68606-42A6-5645-BA22-48C32D58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6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44C48-6A71-9443-8A33-07D2F660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B580C-721B-D34B-9C8C-842164DE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7E906-F4EB-7C45-9325-1906DC9C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A4952-8743-564E-9B65-56452BCE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E779F-BB64-AD4F-947E-780E7D92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38F94-DAC8-754C-B45A-13767D98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4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1EE90F-ACE5-4749-BC2B-26D9E6C7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8328D-DDCA-A94C-A9DF-CAE8AF0A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22AF5-E971-C942-9386-075B25AED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71CC-A0BD-6F4B-831F-74E45EE44510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6FF21-DBB1-CF49-B50A-8368BFD4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14E3C-9694-FC4C-9EAB-4976AAA33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A4F9-709C-8A4E-88E1-498F67581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9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endCxn id="4" idx="0"/>
          </p:cNvCxnSpPr>
          <p:nvPr/>
        </p:nvCxnSpPr>
        <p:spPr>
          <a:xfrm>
            <a:off x="2451439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299686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5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408772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62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4673267" y="2494544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37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4698334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233738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65727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730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29868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2588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09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29706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2588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[i+1]=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16343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2588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[i+1]=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59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24376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846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81927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478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581927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987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endCxn id="4" idx="0"/>
          </p:cNvCxnSpPr>
          <p:nvPr/>
        </p:nvCxnSpPr>
        <p:spPr>
          <a:xfrm>
            <a:off x="2451439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299686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69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3647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095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3647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395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558344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3647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113774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3647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25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364705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4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93018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509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693018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438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7505700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4128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7505700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43CF54A-628A-DC41-95DA-E2ACD98CFB31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7505700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43CF54A-628A-DC41-95DA-E2ACD98CFB31}"/>
              </a:ext>
            </a:extLst>
          </p:cNvPr>
          <p:cNvCxnSpPr>
            <a:cxnSpLocks/>
          </p:cNvCxnSpPr>
          <p:nvPr/>
        </p:nvCxnSpPr>
        <p:spPr>
          <a:xfrm>
            <a:off x="4135860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6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endCxn id="4" idx="0"/>
          </p:cNvCxnSpPr>
          <p:nvPr/>
        </p:nvCxnSpPr>
        <p:spPr>
          <a:xfrm>
            <a:off x="2451439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354229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9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7505700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43CF54A-628A-DC41-95DA-E2ACD98CFB31}"/>
              </a:ext>
            </a:extLst>
          </p:cNvPr>
          <p:cNvCxnSpPr>
            <a:cxnSpLocks/>
          </p:cNvCxnSpPr>
          <p:nvPr/>
        </p:nvCxnSpPr>
        <p:spPr>
          <a:xfrm>
            <a:off x="469307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9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4677281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8239626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nums.length</a:t>
            </a:r>
            <a:endParaRPr kumimoji="1" lang="en-US" altLang="zh-CN" dirty="0"/>
          </a:p>
          <a:p>
            <a:r>
              <a:rPr kumimoji="1" lang="en-US" altLang="zh-C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9086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2451439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354229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85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2451439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354229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292365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3542299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[i+1]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16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3552326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555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4107784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44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6DF70-ED77-A449-A2FE-50F1D6AFF5ED}"/>
              </a:ext>
            </a:extLst>
          </p:cNvPr>
          <p:cNvSpPr/>
          <p:nvPr/>
        </p:nvSpPr>
        <p:spPr>
          <a:xfrm>
            <a:off x="2168697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63184-F768-CD43-B0EE-831C79833DA9}"/>
              </a:ext>
            </a:extLst>
          </p:cNvPr>
          <p:cNvSpPr/>
          <p:nvPr/>
        </p:nvSpPr>
        <p:spPr>
          <a:xfrm>
            <a:off x="722295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FB9B3-3B46-A844-8503-FC3E527407A4}"/>
              </a:ext>
            </a:extLst>
          </p:cNvPr>
          <p:cNvSpPr/>
          <p:nvPr/>
        </p:nvSpPr>
        <p:spPr>
          <a:xfrm>
            <a:off x="2714128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5A860-5E27-EC4A-A124-B9D9E9922273}"/>
              </a:ext>
            </a:extLst>
          </p:cNvPr>
          <p:cNvSpPr/>
          <p:nvPr/>
        </p:nvSpPr>
        <p:spPr>
          <a:xfrm>
            <a:off x="326958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6C9E3-42FC-EF44-A49F-38AC9677300C}"/>
              </a:ext>
            </a:extLst>
          </p:cNvPr>
          <p:cNvSpPr/>
          <p:nvPr/>
        </p:nvSpPr>
        <p:spPr>
          <a:xfrm>
            <a:off x="383506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C51F8-AD86-DD47-9DFA-E25030377AF8}"/>
              </a:ext>
            </a:extLst>
          </p:cNvPr>
          <p:cNvSpPr/>
          <p:nvPr/>
        </p:nvSpPr>
        <p:spPr>
          <a:xfrm>
            <a:off x="4405566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4ABF1-89A8-4845-B961-A6E87BE81C28}"/>
              </a:ext>
            </a:extLst>
          </p:cNvPr>
          <p:cNvSpPr/>
          <p:nvPr/>
        </p:nvSpPr>
        <p:spPr>
          <a:xfrm>
            <a:off x="4971050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18185B-76FA-9F48-80B0-6800E6ACDF3E}"/>
              </a:ext>
            </a:extLst>
          </p:cNvPr>
          <p:cNvSpPr/>
          <p:nvPr/>
        </p:nvSpPr>
        <p:spPr>
          <a:xfrm>
            <a:off x="5516481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FB8BE-4CE8-A54D-8374-5ADC010161BA}"/>
              </a:ext>
            </a:extLst>
          </p:cNvPr>
          <p:cNvSpPr/>
          <p:nvPr/>
        </p:nvSpPr>
        <p:spPr>
          <a:xfrm>
            <a:off x="6081965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D8C8B-EC93-AE46-9EDA-B72477DF8244}"/>
              </a:ext>
            </a:extLst>
          </p:cNvPr>
          <p:cNvSpPr/>
          <p:nvPr/>
        </p:nvSpPr>
        <p:spPr>
          <a:xfrm>
            <a:off x="6647449" y="1880934"/>
            <a:ext cx="565484" cy="63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D44BD2-EEA2-9C4D-9347-8F8471537385}"/>
              </a:ext>
            </a:extLst>
          </p:cNvPr>
          <p:cNvCxnSpPr>
            <a:cxnSpLocks/>
          </p:cNvCxnSpPr>
          <p:nvPr/>
        </p:nvCxnSpPr>
        <p:spPr>
          <a:xfrm>
            <a:off x="3016923" y="1311439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7776DF-5B22-244E-AD4A-A67D19CAF49B}"/>
              </a:ext>
            </a:extLst>
          </p:cNvPr>
          <p:cNvCxnSpPr>
            <a:cxnSpLocks/>
          </p:cNvCxnSpPr>
          <p:nvPr/>
        </p:nvCxnSpPr>
        <p:spPr>
          <a:xfrm flipV="1">
            <a:off x="4107784" y="2518608"/>
            <a:ext cx="1" cy="56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DDBF45-4A8E-0343-A504-CF971BCB191B}"/>
              </a:ext>
            </a:extLst>
          </p:cNvPr>
          <p:cNvSpPr txBox="1"/>
          <p:nvPr/>
        </p:nvSpPr>
        <p:spPr>
          <a:xfrm>
            <a:off x="2451439" y="4126832"/>
            <a:ext cx="34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916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918</Words>
  <Application>Microsoft Macintosh PowerPoint</Application>
  <PresentationFormat>宽屏</PresentationFormat>
  <Paragraphs>424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qinzy</dc:creator>
  <cp:lastModifiedBy>qinzy</cp:lastModifiedBy>
  <cp:revision>31</cp:revision>
  <dcterms:created xsi:type="dcterms:W3CDTF">2020-04-11T13:45:32Z</dcterms:created>
  <dcterms:modified xsi:type="dcterms:W3CDTF">2020-04-11T14:52:50Z</dcterms:modified>
</cp:coreProperties>
</file>