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7ABC7-55AD-7140-B054-23EAA0DA7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AD44FA-7934-1C41-ABD5-DABC1E49B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E39A6-A576-184C-BE12-A4BC5BBE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E7B-60D3-3B40-9389-6460E7A64D63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B00E5-329A-2B40-BA25-39A11F89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ABEDE-4238-B34C-8058-0B6A6BCA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0D8-ADE9-3E4B-BA51-DCEB6E9B4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98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48D61-E3BF-1947-8981-DC168232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B497A8-8228-0843-8321-6CF0371C5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951778-70C0-5544-9191-649679D9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E7B-60D3-3B40-9389-6460E7A64D63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83ED8-CA11-9248-B09A-7B5F97AC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B6DFC-4171-3F47-82A7-8F7655CC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0D8-ADE9-3E4B-BA51-DCEB6E9B4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64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F3C50-11CB-0548-900D-5C426E1DC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7A28BF-EE22-C542-A585-B62F254C1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F4B70-B8A0-AE42-9F98-EAE41213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E7B-60D3-3B40-9389-6460E7A64D63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6D70E-130D-1445-B5FC-1425FD88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B6B1C-A272-F144-B00E-74E0C52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0D8-ADE9-3E4B-BA51-DCEB6E9B4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961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76D8C-E1D5-3543-8014-B04B433A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063E2-ABB8-CC44-BA95-A3DFCF6F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6DB14-CDE7-5343-AD3C-8BAD675F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E7B-60D3-3B40-9389-6460E7A64D63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24F11-DB59-4840-A3DB-CD4789D3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29B95-ED69-9144-A3E6-7FC6D099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0D8-ADE9-3E4B-BA51-DCEB6E9B4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83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90C2D-B1C9-7A49-B400-52B51C98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F92395-CDD5-1849-8914-EEA3A5DF2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B68E6-2B5C-0A44-AB7C-DC2181DE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E7B-60D3-3B40-9389-6460E7A64D63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4722A-ACFE-F443-B52E-8A4E7FAA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54967-4E41-CA44-A14D-EFDD6EDC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0D8-ADE9-3E4B-BA51-DCEB6E9B4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38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1B876-658C-2E44-9D2D-E715FAA1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4C895-0967-A34C-A3DF-050DBB8D2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9A393F-45B5-AF4E-BB60-CB1217AF2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95806-8C19-8145-BE83-8C6EF378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E7B-60D3-3B40-9389-6460E7A64D63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D1B14-5F5D-0A46-838C-53BB0B00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F7271E-7EBE-1A41-AF71-E6CA05DF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0D8-ADE9-3E4B-BA51-DCEB6E9B4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80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5DB3D-0F72-B04C-A6EA-93225A96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A91FB8-2BF1-7E4E-833A-63AF2DDF2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7AE0E-A8EE-9F46-9D7A-7A5A1916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9383B9-EC50-1E4A-92F1-99DB77EC0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9FD626-33F5-8F4B-962E-C96A08161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2C9D88-37CD-4640-B186-B3BC7AB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E7B-60D3-3B40-9389-6460E7A64D63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EB9C13-E7BE-A74C-81BE-7EF9BB24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F8214-F31B-D44E-9783-EF427E7B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0D8-ADE9-3E4B-BA51-DCEB6E9B4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51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E9032-DD03-EE4F-A6A8-81B9211D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372A6A-D465-224B-BA9B-C31A8F27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E7B-60D3-3B40-9389-6460E7A64D63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D9E181-6452-244E-BDFE-14ED8D15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F48506-060F-DD42-9ACD-CA75A4A0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0D8-ADE9-3E4B-BA51-DCEB6E9B4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4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0DBDB9-49B6-834A-BA24-E95BDCA3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E7B-60D3-3B40-9389-6460E7A64D63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B7370A-7834-2546-BCA1-2231FB6F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B8BC66-4E97-964D-8343-A0ABA0FC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0D8-ADE9-3E4B-BA51-DCEB6E9B4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29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815B6-716C-0D47-9540-4510C91B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EA9A8-F4C4-6343-A78E-0F54D21E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8E81C-8CF4-6A42-A8BF-52449F96D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CD2329-9444-CA47-A76A-05EE0D62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E7B-60D3-3B40-9389-6460E7A64D63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63997-BCAC-7743-92AD-A038C49B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550CC-B328-3B42-9864-21DF6B3D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0D8-ADE9-3E4B-BA51-DCEB6E9B4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72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DA39D-97B8-D04E-BEAF-CC1F795B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78A069-3AF6-D741-999A-438CB9156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DC6EF-DDCE-554A-9415-E27ADC60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F643B-0541-EA41-9954-89530FFD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4E7B-60D3-3B40-9389-6460E7A64D63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99048-8A64-2A4E-8618-C94CBD16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E3A2B-EFFB-3445-A5BC-7BDBF285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F0D8-ADE9-3E4B-BA51-DCEB6E9B4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12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D507A8-86AC-C041-8CD2-4A0DAEB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A82AC9-E9BD-3B4B-9F46-DFDE73140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86F51-1CF2-8540-BFD0-632AA9894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4E7B-60D3-3B40-9389-6460E7A64D63}" type="datetimeFigureOut">
              <a:rPr kumimoji="1" lang="zh-CN" altLang="en-US" smtClean="0"/>
              <a:t>2020/4/12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EC541-492B-4E48-B0C1-3532535AC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0038E-539A-C040-A629-EA662CE6E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F0D8-ADE9-3E4B-BA51-DCEB6E9B4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561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43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cxnSpLocks/>
          </p:cNvCxnSpPr>
          <p:nvPr/>
        </p:nvCxnSpPr>
        <p:spPr>
          <a:xfrm flipH="1" flipV="1">
            <a:off x="4836681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nums.length-2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7838563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cxnSpLocks/>
          </p:cNvCxnSpPr>
          <p:nvPr/>
        </p:nvCxnSpPr>
        <p:spPr>
          <a:xfrm flipH="1" flipV="1">
            <a:off x="4836681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nums.length-2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[N]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7838563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1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cxnSpLocks/>
          </p:cNvCxnSpPr>
          <p:nvPr/>
        </p:nvCxnSpPr>
        <p:spPr>
          <a:xfrm flipH="1" flipV="1">
            <a:off x="4836681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nums.length-2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[N]</a:t>
            </a:r>
          </a:p>
          <a:p>
            <a:r>
              <a:rPr kumimoji="1" lang="en-US" altLang="zh-CN" dirty="0"/>
              <a:t>N--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7080574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cxnSpLocks/>
          </p:cNvCxnSpPr>
          <p:nvPr/>
        </p:nvCxnSpPr>
        <p:spPr>
          <a:xfrm flipH="1" flipV="1">
            <a:off x="4836681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nums.length-3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7080574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1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cxnSpLocks/>
          </p:cNvCxnSpPr>
          <p:nvPr/>
        </p:nvCxnSpPr>
        <p:spPr>
          <a:xfrm flipH="1" flipV="1">
            <a:off x="5564596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nums.length-3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7080574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5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cxnSpLocks/>
          </p:cNvCxnSpPr>
          <p:nvPr/>
        </p:nvCxnSpPr>
        <p:spPr>
          <a:xfrm flipH="1" flipV="1">
            <a:off x="5564596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nums.length-3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7080574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3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cxnSpLocks/>
          </p:cNvCxnSpPr>
          <p:nvPr/>
        </p:nvCxnSpPr>
        <p:spPr>
          <a:xfrm flipH="1" flipV="1">
            <a:off x="5564596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nums.length-3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[N]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7080574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4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cxnSpLocks/>
          </p:cNvCxnSpPr>
          <p:nvPr/>
        </p:nvCxnSpPr>
        <p:spPr>
          <a:xfrm flipH="1" flipV="1">
            <a:off x="5579621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nums.length-3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[N]</a:t>
            </a:r>
          </a:p>
          <a:p>
            <a:r>
              <a:rPr kumimoji="1" lang="en-US" altLang="zh-CN" dirty="0"/>
              <a:t>N--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6352686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5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cxnSpLocks/>
          </p:cNvCxnSpPr>
          <p:nvPr/>
        </p:nvCxnSpPr>
        <p:spPr>
          <a:xfrm flipH="1" flipV="1">
            <a:off x="5579621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nums.length-4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6352686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cxnSpLocks/>
          </p:cNvCxnSpPr>
          <p:nvPr/>
        </p:nvCxnSpPr>
        <p:spPr>
          <a:xfrm flipH="1" flipV="1">
            <a:off x="6142123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nums.length-4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6352686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08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3338763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nums.length-1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8581489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01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3338763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nums.length-1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8581489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cxnSpLocks/>
          </p:cNvCxnSpPr>
          <p:nvPr/>
        </p:nvCxnSpPr>
        <p:spPr>
          <a:xfrm flipH="1" flipV="1">
            <a:off x="4108786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nums.length-1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8581489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6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cxnSpLocks/>
          </p:cNvCxnSpPr>
          <p:nvPr/>
        </p:nvCxnSpPr>
        <p:spPr>
          <a:xfrm flipH="1" flipV="1">
            <a:off x="4108786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nums.length-1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8581489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67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cxnSpLocks/>
          </p:cNvCxnSpPr>
          <p:nvPr/>
        </p:nvCxnSpPr>
        <p:spPr>
          <a:xfrm flipH="1" flipV="1">
            <a:off x="4836681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nums.length-1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8581489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8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cxnSpLocks/>
          </p:cNvCxnSpPr>
          <p:nvPr/>
        </p:nvCxnSpPr>
        <p:spPr>
          <a:xfrm flipH="1" flipV="1">
            <a:off x="4836681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nums.length-1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8581489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2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cxnSpLocks/>
          </p:cNvCxnSpPr>
          <p:nvPr/>
        </p:nvCxnSpPr>
        <p:spPr>
          <a:xfrm flipH="1" flipV="1">
            <a:off x="4836681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nums.length-1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[n]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8581489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7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3F1B48-870B-8D42-AC64-336665814C73}"/>
              </a:ext>
            </a:extLst>
          </p:cNvPr>
          <p:cNvSpPr/>
          <p:nvPr/>
        </p:nvSpPr>
        <p:spPr>
          <a:xfrm>
            <a:off x="2959768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4082ED-F504-234C-98C9-3F556E7CEE98}"/>
              </a:ext>
            </a:extLst>
          </p:cNvPr>
          <p:cNvSpPr/>
          <p:nvPr/>
        </p:nvSpPr>
        <p:spPr>
          <a:xfrm>
            <a:off x="371775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822B6-737B-CB45-8F19-D5808622BD15}"/>
              </a:ext>
            </a:extLst>
          </p:cNvPr>
          <p:cNvSpPr/>
          <p:nvPr/>
        </p:nvSpPr>
        <p:spPr>
          <a:xfrm>
            <a:off x="447574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117F8-81E7-3D48-921E-88390714E248}"/>
              </a:ext>
            </a:extLst>
          </p:cNvPr>
          <p:cNvSpPr/>
          <p:nvPr/>
        </p:nvSpPr>
        <p:spPr>
          <a:xfrm>
            <a:off x="5233735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F57B56-7D8E-A04D-B747-FDB7D42AC1D4}"/>
              </a:ext>
            </a:extLst>
          </p:cNvPr>
          <p:cNvSpPr/>
          <p:nvPr/>
        </p:nvSpPr>
        <p:spPr>
          <a:xfrm>
            <a:off x="5949607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6F5942-B919-7E44-B6AE-EC0FDF9D1E6B}"/>
              </a:ext>
            </a:extLst>
          </p:cNvPr>
          <p:cNvSpPr/>
          <p:nvPr/>
        </p:nvSpPr>
        <p:spPr>
          <a:xfrm>
            <a:off x="6707596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0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4385E-A33F-844A-B547-DCDAC092A47E}"/>
              </a:ext>
            </a:extLst>
          </p:cNvPr>
          <p:cNvSpPr/>
          <p:nvPr/>
        </p:nvSpPr>
        <p:spPr>
          <a:xfrm>
            <a:off x="7447514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4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53BD3-0E98-4245-A571-A5A1131E2A46}"/>
              </a:ext>
            </a:extLst>
          </p:cNvPr>
          <p:cNvSpPr/>
          <p:nvPr/>
        </p:nvSpPr>
        <p:spPr>
          <a:xfrm>
            <a:off x="8205503" y="2622885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55DA6-D187-804C-90D5-E70A2F16CF86}"/>
              </a:ext>
            </a:extLst>
          </p:cNvPr>
          <p:cNvSpPr/>
          <p:nvPr/>
        </p:nvSpPr>
        <p:spPr>
          <a:xfrm>
            <a:off x="5275788" y="1066801"/>
            <a:ext cx="757989" cy="649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FCB9253-29FF-EE49-A116-7F5B512B5B22}"/>
              </a:ext>
            </a:extLst>
          </p:cNvPr>
          <p:cNvCxnSpPr>
            <a:cxnSpLocks/>
          </p:cNvCxnSpPr>
          <p:nvPr/>
        </p:nvCxnSpPr>
        <p:spPr>
          <a:xfrm flipH="1" flipV="1">
            <a:off x="4836681" y="3272589"/>
            <a:ext cx="6016" cy="74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10C5B-D5BA-804B-9465-986A9143803F}"/>
              </a:ext>
            </a:extLst>
          </p:cNvPr>
          <p:cNvSpPr txBox="1"/>
          <p:nvPr/>
        </p:nvSpPr>
        <p:spPr>
          <a:xfrm>
            <a:off x="3338763" y="4657725"/>
            <a:ext cx="4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nums.length-1</a:t>
            </a:r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val</a:t>
            </a:r>
            <a:endParaRPr kumimoji="1" lang="en-US" altLang="zh-CN" dirty="0"/>
          </a:p>
          <a:p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[n]</a:t>
            </a:r>
          </a:p>
          <a:p>
            <a:r>
              <a:rPr kumimoji="1" lang="en-US" altLang="zh-CN" dirty="0"/>
              <a:t>N--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1D4FE6-D853-AE4D-BFDA-EF36873A6B3B}"/>
              </a:ext>
            </a:extLst>
          </p:cNvPr>
          <p:cNvCxnSpPr/>
          <p:nvPr/>
        </p:nvCxnSpPr>
        <p:spPr>
          <a:xfrm flipH="1" flipV="1">
            <a:off x="7838563" y="3272589"/>
            <a:ext cx="6016" cy="745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34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485</Words>
  <Application>Microsoft Macintosh PowerPoint</Application>
  <PresentationFormat>宽屏</PresentationFormat>
  <Paragraphs>237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qinzy</dc:creator>
  <cp:lastModifiedBy>qinzy</cp:lastModifiedBy>
  <cp:revision>26</cp:revision>
  <dcterms:created xsi:type="dcterms:W3CDTF">2020-04-12T03:26:33Z</dcterms:created>
  <dcterms:modified xsi:type="dcterms:W3CDTF">2020-04-12T03:55:26Z</dcterms:modified>
</cp:coreProperties>
</file>