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16F90-01F9-9C47-BF9F-09BBF0D41BD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21AF1-5F28-D64F-91AE-A642631DD4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54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当前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集合中不存在红色指针指向的字符</a:t>
            </a:r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69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06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字符</a:t>
            </a:r>
            <a:r>
              <a:rPr kumimoji="1" lang="en-US" altLang="zh-CN" dirty="0"/>
              <a:t>x</a:t>
            </a:r>
            <a:r>
              <a:rPr kumimoji="1" lang="zh-CN" altLang="en-US" dirty="0"/>
              <a:t>不存在，添加到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40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71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61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字符</a:t>
            </a:r>
            <a:r>
              <a:rPr kumimoji="1" lang="en-US" altLang="zh-CN" dirty="0"/>
              <a:t>t</a:t>
            </a:r>
            <a:r>
              <a:rPr kumimoji="1" lang="zh-CN" altLang="en-US" dirty="0"/>
              <a:t>不存在于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集合中，添加到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14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882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78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将红色指针指向的字母</a:t>
            </a:r>
            <a:r>
              <a:rPr kumimoji="1" lang="en-US" altLang="zh-CN" dirty="0"/>
              <a:t>m</a:t>
            </a:r>
            <a:r>
              <a:rPr kumimoji="1" lang="zh-CN" altLang="en-US" dirty="0"/>
              <a:t>添加到集合</a:t>
            </a:r>
            <a:r>
              <a:rPr kumimoji="1" lang="en-US" altLang="zh-CN" dirty="0"/>
              <a:t>set</a:t>
            </a:r>
            <a:r>
              <a:rPr kumimoji="1"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56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05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2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红色指针指向的字符不存在于集合中，将它添加到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8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19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57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字符</a:t>
            </a:r>
            <a:r>
              <a:rPr kumimoji="1" lang="en-US" altLang="zh-CN" dirty="0"/>
              <a:t>u</a:t>
            </a:r>
            <a:r>
              <a:rPr kumimoji="1" lang="zh-CN" altLang="en-US" dirty="0"/>
              <a:t>不存在与集合中，添加到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525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21AF1-5F28-D64F-91AE-A642631DD43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9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9AB5-9A18-C24C-B440-5CFA0DF1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C4021-EA05-A244-85C1-C2F5CD05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19BFD-1B92-064F-B77B-8B0B878E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ED96B-5D12-4F44-A0BF-C4BA08F6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00B17-C47A-2746-9882-B7086ADC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9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1FB1-8265-7642-A0A3-E16AB763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8EE30-ED78-3645-B88D-A3895291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9ED40-E4C9-B24E-A7C9-F727E49C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F20A8-D728-6E4B-9B26-884BC35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2208D-A240-3645-97AF-4565E8B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4F671-25F7-DA4C-ABB4-E8F193B46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7B9F3-2FA1-C648-951E-3D771029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6849A-F5F0-E841-A8FD-6B99BF4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F5AF7-F0A1-2440-8158-BA0BA0AC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D640C-3EF3-B148-9695-483C2F41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1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DBBDE-8B62-4D42-A3B7-BEF808F3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CF7A3-569F-2A43-BA00-C7A137A6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EE308-F74C-F549-9E61-38DBA9A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ABFF5-A7C5-DA48-ABDC-A6F5FB3B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A0686-7664-1F49-B49C-F8ECDF1B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93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FA5B-24D2-2E4C-B928-4A97AEBF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C500D-ECB7-A843-A64A-19D75CC6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36781-7E1A-F143-AEAB-AA4AE0A7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EF51-5F91-9248-8F9B-5F1D0FB1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AA119-85F4-AD42-9166-B440D9C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1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0E6E-EAF7-AD43-9CB6-AB5208B4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A38E4-9002-3F4E-BEF4-2C9E3714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47FC9-6D3A-524F-8A1F-533179F5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2349D-A3A4-6048-B289-826ECE7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9B71F-EDDF-7941-ABEE-F8BEE187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EEB33-2DC6-F142-9A96-52F1A729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84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176A-BBBA-C84C-9776-7A5F17B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6C5-7380-094B-AFAF-B79695AD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FB092-6E2B-6441-A983-04B36A5E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2E5EF-5D49-F34D-B453-B3DBD55C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2897F-19F6-8848-B162-43BE1F7B1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05F99E-4DFD-C644-ABD0-048DE2D6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84C16-AFE7-AF4F-97EE-FDB0F7A4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A1000-35CE-1E41-BE0C-6EB0732D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2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2B61-2177-0B44-8C74-878A32E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09E1C-A536-2C4B-A8CE-2E2E696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F23507-D3D1-6E42-A928-94988371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EBCA0-B227-B24A-899B-E0F460C8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E6D07A-0FEC-CD4E-8944-3E0432C1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8ADD-5D20-C34F-83C6-99C55E64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1EA82-A224-F54C-8A94-032DAE0F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24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86EC-FFDB-4841-9F4C-FDF8A12D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B3E57-B9BF-F346-B171-132D22AD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18000-DAC9-574E-937F-A3A3DD53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F0FF9-F899-464C-A6CB-7010443E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368CA-4DE5-3D45-A6FC-7F957ABA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6C272-80F5-4644-A0F6-6FE115E7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5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B7B4-D118-5C4B-AD11-840ED820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835BA7-F997-6B49-AF85-FCF41400A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1575A-9C65-6B4F-95EA-2CE42FBD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6AC55-42D8-B143-9D80-7F2C327F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BCC4C-4DD4-6143-83B2-817D0334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1ECF2-93F3-7E4A-A352-2513A8B5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3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7CEB8B-394B-8A4A-A60B-4122896E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6522F-1539-CD42-9A4C-EC3CFC49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0E487-BE21-FF4A-8D9C-F0FF24B3B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B03D0-CF54-8A4E-8D16-6157D0A66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D69F8-6E49-334D-8E3B-3D49E9AB7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4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222406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5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433866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3202913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28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433866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71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433866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58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5853684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89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5853684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1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5853684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7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6936940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20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6936940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4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6936940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0FB30B-3B26-0E4A-B518-BC97FF99DEC3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0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8263461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4B861C-BD5E-474A-B03B-46DF7DBCEC0E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00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222406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49B3A0-E2E1-FB4B-8EC8-CC20A7DB3E8B}"/>
              </a:ext>
            </a:extLst>
          </p:cNvPr>
          <p:cNvSpPr/>
          <p:nvPr/>
        </p:nvSpPr>
        <p:spPr>
          <a:xfrm>
            <a:off x="365536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8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8263461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C14F56-5FA0-C64A-AF72-1464317CA3F6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8263461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307623-6BB3-3340-8A92-05C963AF3852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1095D4-07A0-D44A-94BE-95FD00F9CDA9}"/>
              </a:ext>
            </a:extLst>
          </p:cNvPr>
          <p:cNvSpPr/>
          <p:nvPr/>
        </p:nvSpPr>
        <p:spPr>
          <a:xfrm>
            <a:off x="3874563" y="2682088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1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9462608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307623-6BB3-3340-8A92-05C963AF3852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1095D4-07A0-D44A-94BE-95FD00F9CDA9}"/>
              </a:ext>
            </a:extLst>
          </p:cNvPr>
          <p:cNvSpPr/>
          <p:nvPr/>
        </p:nvSpPr>
        <p:spPr>
          <a:xfrm>
            <a:off x="3874563" y="2682088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36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9462608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307623-6BB3-3340-8A92-05C963AF3852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1095D4-07A0-D44A-94BE-95FD00F9CDA9}"/>
              </a:ext>
            </a:extLst>
          </p:cNvPr>
          <p:cNvSpPr/>
          <p:nvPr/>
        </p:nvSpPr>
        <p:spPr>
          <a:xfrm>
            <a:off x="3874563" y="2682088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12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9462608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307623-6BB3-3340-8A92-05C963AF3852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1095D4-07A0-D44A-94BE-95FD00F9CDA9}"/>
              </a:ext>
            </a:extLst>
          </p:cNvPr>
          <p:cNvSpPr/>
          <p:nvPr/>
        </p:nvSpPr>
        <p:spPr>
          <a:xfrm>
            <a:off x="3874563" y="2682088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049F82-3D98-5546-A699-22A8137A0230}"/>
              </a:ext>
            </a:extLst>
          </p:cNvPr>
          <p:cNvSpPr/>
          <p:nvPr/>
        </p:nvSpPr>
        <p:spPr>
          <a:xfrm>
            <a:off x="5586915" y="2682087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8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10429600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307623-6BB3-3340-8A92-05C963AF3852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1095D4-07A0-D44A-94BE-95FD00F9CDA9}"/>
              </a:ext>
            </a:extLst>
          </p:cNvPr>
          <p:cNvSpPr/>
          <p:nvPr/>
        </p:nvSpPr>
        <p:spPr>
          <a:xfrm>
            <a:off x="3874563" y="2682088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049F82-3D98-5546-A699-22A8137A0230}"/>
              </a:ext>
            </a:extLst>
          </p:cNvPr>
          <p:cNvSpPr/>
          <p:nvPr/>
        </p:nvSpPr>
        <p:spPr>
          <a:xfrm>
            <a:off x="5586915" y="2682087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21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4054964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192BA9-DAF6-AD48-B64E-D74C8985AF0F}"/>
              </a:ext>
            </a:extLst>
          </p:cNvPr>
          <p:cNvSpPr/>
          <p:nvPr/>
        </p:nvSpPr>
        <p:spPr>
          <a:xfrm>
            <a:off x="354963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DCB311-F335-8749-BF26-87B05BE27207}"/>
              </a:ext>
            </a:extLst>
          </p:cNvPr>
          <p:cNvSpPr/>
          <p:nvPr/>
        </p:nvSpPr>
        <p:spPr>
          <a:xfrm>
            <a:off x="4773853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54C8EFBE-43E6-024A-93A4-EFB12D723162}"/>
              </a:ext>
            </a:extLst>
          </p:cNvPr>
          <p:cNvSpPr/>
          <p:nvPr/>
        </p:nvSpPr>
        <p:spPr>
          <a:xfrm>
            <a:off x="10429600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307623-6BB3-3340-8A92-05C963AF3852}"/>
              </a:ext>
            </a:extLst>
          </p:cNvPr>
          <p:cNvSpPr/>
          <p:nvPr/>
        </p:nvSpPr>
        <p:spPr>
          <a:xfrm>
            <a:off x="6092242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1095D4-07A0-D44A-94BE-95FD00F9CDA9}"/>
              </a:ext>
            </a:extLst>
          </p:cNvPr>
          <p:cNvSpPr/>
          <p:nvPr/>
        </p:nvSpPr>
        <p:spPr>
          <a:xfrm>
            <a:off x="3874563" y="2682088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049F82-3D98-5546-A699-22A8137A0230}"/>
              </a:ext>
            </a:extLst>
          </p:cNvPr>
          <p:cNvSpPr/>
          <p:nvPr/>
        </p:nvSpPr>
        <p:spPr>
          <a:xfrm>
            <a:off x="5586915" y="2682087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9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3234719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49B3A0-E2E1-FB4B-8EC8-CC20A7DB3E8B}"/>
              </a:ext>
            </a:extLst>
          </p:cNvPr>
          <p:cNvSpPr/>
          <p:nvPr/>
        </p:nvSpPr>
        <p:spPr>
          <a:xfrm>
            <a:off x="365536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6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3234719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49B3A0-E2E1-FB4B-8EC8-CC20A7DB3E8B}"/>
              </a:ext>
            </a:extLst>
          </p:cNvPr>
          <p:cNvSpPr/>
          <p:nvPr/>
        </p:nvSpPr>
        <p:spPr>
          <a:xfrm>
            <a:off x="365536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3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3224557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49B3A0-E2E1-FB4B-8EC8-CC20A7DB3E8B}"/>
              </a:ext>
            </a:extLst>
          </p:cNvPr>
          <p:cNvSpPr/>
          <p:nvPr/>
        </p:nvSpPr>
        <p:spPr>
          <a:xfrm>
            <a:off x="365536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353282-B40D-894A-9A7A-1F7CDAE8A397}"/>
              </a:ext>
            </a:extLst>
          </p:cNvPr>
          <p:cNvSpPr/>
          <p:nvPr/>
        </p:nvSpPr>
        <p:spPr>
          <a:xfrm>
            <a:off x="497912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CBD6A4A2-6A02-9648-AC06-7BBED09BD99B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1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433866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49B3A0-E2E1-FB4B-8EC8-CC20A7DB3E8B}"/>
              </a:ext>
            </a:extLst>
          </p:cNvPr>
          <p:cNvSpPr/>
          <p:nvPr/>
        </p:nvSpPr>
        <p:spPr>
          <a:xfrm>
            <a:off x="365536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353282-B40D-894A-9A7A-1F7CDAE8A397}"/>
              </a:ext>
            </a:extLst>
          </p:cNvPr>
          <p:cNvSpPr/>
          <p:nvPr/>
        </p:nvSpPr>
        <p:spPr>
          <a:xfrm>
            <a:off x="497912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7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433866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49B3A0-E2E1-FB4B-8EC8-CC20A7DB3E8B}"/>
              </a:ext>
            </a:extLst>
          </p:cNvPr>
          <p:cNvSpPr/>
          <p:nvPr/>
        </p:nvSpPr>
        <p:spPr>
          <a:xfrm>
            <a:off x="365536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353282-B40D-894A-9A7A-1F7CDAE8A397}"/>
              </a:ext>
            </a:extLst>
          </p:cNvPr>
          <p:cNvSpPr/>
          <p:nvPr/>
        </p:nvSpPr>
        <p:spPr>
          <a:xfrm>
            <a:off x="497912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34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433866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353282-B40D-894A-9A7A-1F7CDAE8A397}"/>
              </a:ext>
            </a:extLst>
          </p:cNvPr>
          <p:cNvSpPr/>
          <p:nvPr/>
        </p:nvSpPr>
        <p:spPr>
          <a:xfrm>
            <a:off x="497912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18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433866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A6A43A-D29B-884E-B1E8-E00F89CEDF1B}"/>
              </a:ext>
            </a:extLst>
          </p:cNvPr>
          <p:cNvSpPr/>
          <p:nvPr/>
        </p:nvSpPr>
        <p:spPr>
          <a:xfrm>
            <a:off x="3058510" y="546538"/>
            <a:ext cx="5265683" cy="35104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757516" y="193243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存放结果的</a:t>
            </a:r>
            <a:r>
              <a:rPr kumimoji="1" lang="en-US" altLang="zh-CN" dirty="0"/>
              <a:t>set</a:t>
            </a:r>
            <a:r>
              <a:rPr kumimoji="1" lang="zh-CN" altLang="en-US" dirty="0"/>
              <a:t>集合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4F6B82-9C72-4A4C-AA45-CC58AA414007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353282-B40D-894A-9A7A-1F7CDAE8A397}"/>
              </a:ext>
            </a:extLst>
          </p:cNvPr>
          <p:cNvSpPr/>
          <p:nvPr/>
        </p:nvSpPr>
        <p:spPr>
          <a:xfrm>
            <a:off x="4979127" y="1407236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20" name="上箭头 19">
            <a:extLst>
              <a:ext uri="{FF2B5EF4-FFF2-40B4-BE49-F238E27FC236}">
                <a16:creationId xmlns:a16="http://schemas.microsoft.com/office/drawing/2014/main" id="{3256E994-4B00-C44A-BCF1-F0384AC9BDFA}"/>
              </a:ext>
            </a:extLst>
          </p:cNvPr>
          <p:cNvSpPr/>
          <p:nvPr/>
        </p:nvSpPr>
        <p:spPr>
          <a:xfrm>
            <a:off x="3202913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77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766</Words>
  <Application>Microsoft Macintosh PowerPoint</Application>
  <PresentationFormat>宽屏</PresentationFormat>
  <Paragraphs>322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qin5125@163.com</dc:creator>
  <cp:lastModifiedBy>qin5125@163.com</cp:lastModifiedBy>
  <cp:revision>76</cp:revision>
  <dcterms:created xsi:type="dcterms:W3CDTF">2020-03-29T07:07:32Z</dcterms:created>
  <dcterms:modified xsi:type="dcterms:W3CDTF">2020-03-29T07:54:52Z</dcterms:modified>
</cp:coreProperties>
</file>