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16F90-01F9-9C47-BF9F-09BBF0D41BDA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21AF1-5F28-D64F-91AE-A642631DD43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54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19AB5-9A18-C24C-B440-5CFA0DF1E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3C4021-EA05-A244-85C1-C2F5CD05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19BFD-1B92-064F-B77B-8B0B878E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ED96B-5D12-4F44-A0BF-C4BA08F6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00B17-C47A-2746-9882-B7086ADC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94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51FB1-8265-7642-A0A3-E16AB763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B8EE30-ED78-3645-B88D-A38952919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9ED40-E4C9-B24E-A7C9-F727E49C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F20A8-D728-6E4B-9B26-884BC35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2208D-A240-3645-97AF-4565E8B7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24F671-25F7-DA4C-ABB4-E8F193B46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7B9F3-2FA1-C648-951E-3D771029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6849A-F5F0-E841-A8FD-6B99BF4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F5AF7-F0A1-2440-8158-BA0BA0AC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D640C-3EF3-B148-9695-483C2F41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17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DBBDE-8B62-4D42-A3B7-BEF808F3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CF7A3-569F-2A43-BA00-C7A137A6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EE308-F74C-F549-9E61-38DBA9A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ABFF5-A7C5-DA48-ABDC-A6F5FB3B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A0686-7664-1F49-B49C-F8ECDF1B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793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FA5B-24D2-2E4C-B928-4A97AEBF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C500D-ECB7-A843-A64A-19D75CC64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D36781-7E1A-F143-AEAB-AA4AE0A7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9EF51-5F91-9248-8F9B-5F1D0FB1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AA119-85F4-AD42-9166-B440D9C0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11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0E6E-EAF7-AD43-9CB6-AB5208B4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A38E4-9002-3F4E-BEF4-2C9E3714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D47FC9-6D3A-524F-8A1F-533179F5E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2349D-A3A4-6048-B289-826ECE73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9B71F-EDDF-7941-ABEE-F8BEE187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EEB33-2DC6-F142-9A96-52F1A729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84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176A-BBBA-C84C-9776-7A5F17B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F76C5-7380-094B-AFAF-B79695AD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FB092-6E2B-6441-A983-04B36A5E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2E5EF-5D49-F34D-B453-B3DBD55C2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2897F-19F6-8848-B162-43BE1F7B1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05F99E-4DFD-C644-ABD0-048DE2D6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D84C16-AFE7-AF4F-97EE-FDB0F7A4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2A1000-35CE-1E41-BE0C-6EB0732D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29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82B61-2177-0B44-8C74-878A32E8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09E1C-A536-2C4B-A8CE-2E2E696C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F23507-D3D1-6E42-A928-94988371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DEBCA0-B227-B24A-899B-E0F460C8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71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E6D07A-0FEC-CD4E-8944-3E0432C1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FE8ADD-5D20-C34F-83C6-99C55E64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1EA82-A224-F54C-8A94-032DAE0F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24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F86EC-FFDB-4841-9F4C-FDF8A12D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B3E57-B9BF-F346-B171-132D22AD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18000-DAC9-574E-937F-A3A3DD53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7F0FF9-F899-464C-A6CB-7010443E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368CA-4DE5-3D45-A6FC-7F957ABA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6C272-80F5-4644-A0F6-6FE115E7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59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1B7B4-D118-5C4B-AD11-840ED8207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835BA7-F997-6B49-AF85-FCF41400A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1575A-9C65-6B4F-95EA-2CE42FBD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96AC55-42D8-B143-9D80-7F2C327F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BCC4C-4DD4-6143-83B2-817D0334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1ECF2-93F3-7E4A-A352-2513A8B5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63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7CEB8B-394B-8A4A-A60B-4122896E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A6522F-1539-CD42-9A4C-EC3CFC499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0E487-BE21-FF4A-8D9C-F0FF24B3B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78595-FED2-4F4F-9486-326324D15C9E}" type="datetimeFigureOut">
              <a:rPr kumimoji="1" lang="zh-CN" altLang="en-US" smtClean="0"/>
              <a:t>2020/3/29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B03D0-CF54-8A4E-8D16-6157D0A66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D69F8-6E49-334D-8E3B-3D49E9AB7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26D91-3A0D-6F42-9E57-82F999A539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4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222406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4CE90C7-E816-1B4C-BBB4-72BA6893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中不存在字符</a:t>
            </a:r>
            <a:r>
              <a:rPr kumimoji="1" lang="en-US" altLang="zh-CN" dirty="0"/>
              <a:t>t</a:t>
            </a:r>
            <a:r>
              <a:rPr kumimoji="1" lang="zh-CN" altLang="en-US" dirty="0"/>
              <a:t>，将字符</a:t>
            </a:r>
            <a:r>
              <a:rPr kumimoji="1" lang="en-US" altLang="zh-CN" dirty="0"/>
              <a:t>t</a:t>
            </a:r>
            <a:r>
              <a:rPr kumimoji="1" lang="zh-CN" altLang="en-US" dirty="0"/>
              <a:t>添加到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25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68671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5F4F68-3ACD-474C-A2E3-6649522C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</p:spTree>
    <p:extLst>
      <p:ext uri="{BB962C8B-B14F-4D97-AF65-F5344CB8AC3E}">
        <p14:creationId xmlns:p14="http://schemas.microsoft.com/office/powerpoint/2010/main" val="382203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5865167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913C0-57C1-C24B-A651-D84B91AA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</p:spTree>
    <p:extLst>
      <p:ext uri="{BB962C8B-B14F-4D97-AF65-F5344CB8AC3E}">
        <p14:creationId xmlns:p14="http://schemas.microsoft.com/office/powerpoint/2010/main" val="370590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5865167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4C0025-77B3-7843-92B0-0652359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中不存在字符</a:t>
            </a:r>
            <a:r>
              <a:rPr kumimoji="1" lang="en-US" altLang="zh-CN" dirty="0"/>
              <a:t>z</a:t>
            </a:r>
            <a:r>
              <a:rPr kumimoji="1" lang="zh-CN" altLang="en-US" dirty="0"/>
              <a:t>，将字符</a:t>
            </a:r>
            <a:r>
              <a:rPr kumimoji="1" lang="en-US" altLang="zh-CN" dirty="0"/>
              <a:t>z</a:t>
            </a:r>
            <a:r>
              <a:rPr kumimoji="1" lang="zh-CN" altLang="en-US" dirty="0"/>
              <a:t>添加到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6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5865167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8D017D-95F9-E74B-AAB0-949ACF89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</p:spTree>
    <p:extLst>
      <p:ext uri="{BB962C8B-B14F-4D97-AF65-F5344CB8AC3E}">
        <p14:creationId xmlns:p14="http://schemas.microsoft.com/office/powerpoint/2010/main" val="4804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7069972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7F7625-8528-3F43-AFC2-3FF9F926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</p:spTree>
    <p:extLst>
      <p:ext uri="{BB962C8B-B14F-4D97-AF65-F5344CB8AC3E}">
        <p14:creationId xmlns:p14="http://schemas.microsoft.com/office/powerpoint/2010/main" val="178758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7069972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A6820E-006D-9042-A349-6F87D98C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中不存在字符</a:t>
            </a:r>
            <a:r>
              <a:rPr kumimoji="1" lang="en-US" altLang="zh-CN" dirty="0"/>
              <a:t>u</a:t>
            </a:r>
            <a:r>
              <a:rPr kumimoji="1" lang="zh-CN" altLang="en-US" dirty="0"/>
              <a:t>，将字符</a:t>
            </a:r>
            <a:r>
              <a:rPr kumimoji="1" lang="en-US" altLang="zh-CN" dirty="0"/>
              <a:t>u</a:t>
            </a:r>
            <a:r>
              <a:rPr kumimoji="1" lang="zh-CN" altLang="en-US" dirty="0"/>
              <a:t>添加到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7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7069972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CF40698-774B-CA4E-B8EC-BE82A4FB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</p:spTree>
    <p:extLst>
      <p:ext uri="{BB962C8B-B14F-4D97-AF65-F5344CB8AC3E}">
        <p14:creationId xmlns:p14="http://schemas.microsoft.com/office/powerpoint/2010/main" val="38514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8263461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FAFEA3-BD48-B74B-8219-5EF4DF34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</p:spTree>
    <p:extLst>
      <p:ext uri="{BB962C8B-B14F-4D97-AF65-F5344CB8AC3E}">
        <p14:creationId xmlns:p14="http://schemas.microsoft.com/office/powerpoint/2010/main" val="333571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8263461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46106-79CF-4B42-94F1-5EBBBAA87C4E}"/>
              </a:ext>
            </a:extLst>
          </p:cNvPr>
          <p:cNvSpPr txBox="1"/>
          <p:nvPr/>
        </p:nvSpPr>
        <p:spPr>
          <a:xfrm>
            <a:off x="7654276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x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9D4C233-B8D2-3448-93A2-5FF02F32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中不存在字符</a:t>
            </a:r>
            <a:r>
              <a:rPr kumimoji="1" lang="en-US" altLang="zh-CN" dirty="0"/>
              <a:t>x</a:t>
            </a:r>
            <a:r>
              <a:rPr kumimoji="1" lang="zh-CN" altLang="en-US" dirty="0"/>
              <a:t>，将字符</a:t>
            </a:r>
            <a:r>
              <a:rPr kumimoji="1" lang="en-US" altLang="zh-CN" dirty="0"/>
              <a:t>x</a:t>
            </a:r>
            <a:r>
              <a:rPr kumimoji="1" lang="zh-CN" altLang="en-US" dirty="0"/>
              <a:t>添加到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86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8263461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46106-79CF-4B42-94F1-5EBBBAA87C4E}"/>
              </a:ext>
            </a:extLst>
          </p:cNvPr>
          <p:cNvSpPr txBox="1"/>
          <p:nvPr/>
        </p:nvSpPr>
        <p:spPr>
          <a:xfrm>
            <a:off x="7654276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x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E5D83B-7AB1-8641-8096-02F5E2CE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</p:spTree>
    <p:extLst>
      <p:ext uri="{BB962C8B-B14F-4D97-AF65-F5344CB8AC3E}">
        <p14:creationId xmlns:p14="http://schemas.microsoft.com/office/powerpoint/2010/main" val="416877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222406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0872AD0-BCCB-4643-BE39-A86B19C7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将字符</a:t>
            </a:r>
            <a:r>
              <a:rPr kumimoji="1" lang="en-US" altLang="zh-CN" dirty="0"/>
              <a:t>t</a:t>
            </a:r>
            <a:r>
              <a:rPr kumimoji="1" lang="zh-CN" altLang="en-US" dirty="0"/>
              <a:t>和它的下标加入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1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9483303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46106-79CF-4B42-94F1-5EBBBAA87C4E}"/>
              </a:ext>
            </a:extLst>
          </p:cNvPr>
          <p:cNvSpPr txBox="1"/>
          <p:nvPr/>
        </p:nvSpPr>
        <p:spPr>
          <a:xfrm>
            <a:off x="7654276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x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FE6137-0713-A14D-A10C-8163EF4A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</p:spTree>
    <p:extLst>
      <p:ext uri="{BB962C8B-B14F-4D97-AF65-F5344CB8AC3E}">
        <p14:creationId xmlns:p14="http://schemas.microsoft.com/office/powerpoint/2010/main" val="176095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9483303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46106-79CF-4B42-94F1-5EBBBAA87C4E}"/>
              </a:ext>
            </a:extLst>
          </p:cNvPr>
          <p:cNvSpPr txBox="1"/>
          <p:nvPr/>
        </p:nvSpPr>
        <p:spPr>
          <a:xfrm>
            <a:off x="7654276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x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C49288-58D4-6C47-8221-3A4F9CC9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中存在字符</a:t>
            </a:r>
            <a:r>
              <a:rPr kumimoji="1" lang="en-US" altLang="zh-CN" dirty="0"/>
              <a:t>t</a:t>
            </a:r>
            <a:r>
              <a:rPr kumimoji="1" lang="zh-CN" altLang="en-US" dirty="0"/>
              <a:t>，绿色指针重新指向</a:t>
            </a:r>
            <a:r>
              <a:rPr kumimoji="1" lang="en-US" altLang="zh-CN" dirty="0"/>
              <a:t>max(hash</a:t>
            </a:r>
            <a:r>
              <a:rPr kumimoji="1" lang="zh-CN" altLang="en-US" dirty="0"/>
              <a:t>中字符</a:t>
            </a:r>
            <a:r>
              <a:rPr kumimoji="1" lang="en-US" altLang="zh-CN" dirty="0"/>
              <a:t>t</a:t>
            </a:r>
            <a:r>
              <a:rPr kumimoji="1" lang="zh-CN" altLang="en-US" dirty="0"/>
              <a:t>的下标</a:t>
            </a:r>
            <a:r>
              <a:rPr kumimoji="1" lang="en-US" altLang="zh-CN" dirty="0"/>
              <a:t>+1,</a:t>
            </a:r>
            <a:r>
              <a:rPr kumimoji="1" lang="zh-CN" altLang="en-US" dirty="0"/>
              <a:t>绿色指针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256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9483303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6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46106-79CF-4B42-94F1-5EBBBAA87C4E}"/>
              </a:ext>
            </a:extLst>
          </p:cNvPr>
          <p:cNvSpPr txBox="1"/>
          <p:nvPr/>
        </p:nvSpPr>
        <p:spPr>
          <a:xfrm>
            <a:off x="7654276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x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C49288-58D4-6C47-8221-3A4F9CC9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更新字符</a:t>
            </a:r>
            <a:r>
              <a:rPr kumimoji="1" lang="en-US" altLang="zh-CN" dirty="0"/>
              <a:t>t</a:t>
            </a:r>
            <a:r>
              <a:rPr kumimoji="1" lang="zh-CN" altLang="en-US" dirty="0"/>
              <a:t>的下标</a:t>
            </a:r>
          </a:p>
        </p:txBody>
      </p:sp>
    </p:spTree>
    <p:extLst>
      <p:ext uri="{BB962C8B-B14F-4D97-AF65-F5344CB8AC3E}">
        <p14:creationId xmlns:p14="http://schemas.microsoft.com/office/powerpoint/2010/main" val="28825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9483303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6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46106-79CF-4B42-94F1-5EBBBAA87C4E}"/>
              </a:ext>
            </a:extLst>
          </p:cNvPr>
          <p:cNvSpPr txBox="1"/>
          <p:nvPr/>
        </p:nvSpPr>
        <p:spPr>
          <a:xfrm>
            <a:off x="7654276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x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3A2B02-FBEA-6443-A82F-9721F079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</p:spTree>
    <p:extLst>
      <p:ext uri="{BB962C8B-B14F-4D97-AF65-F5344CB8AC3E}">
        <p14:creationId xmlns:p14="http://schemas.microsoft.com/office/powerpoint/2010/main" val="41892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10429600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6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68BCDE-9FB7-3548-9897-F991681DE63A}"/>
              </a:ext>
            </a:extLst>
          </p:cNvPr>
          <p:cNvSpPr txBox="1"/>
          <p:nvPr/>
        </p:nvSpPr>
        <p:spPr>
          <a:xfrm>
            <a:off x="5481480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3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z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C9780FF-BF9D-5645-814B-D8CE65083717}"/>
              </a:ext>
            </a:extLst>
          </p:cNvPr>
          <p:cNvSpPr txBox="1"/>
          <p:nvPr/>
        </p:nvSpPr>
        <p:spPr>
          <a:xfrm>
            <a:off x="6567878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4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u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BA46106-79CF-4B42-94F1-5EBBBAA87C4E}"/>
              </a:ext>
            </a:extLst>
          </p:cNvPr>
          <p:cNvSpPr txBox="1"/>
          <p:nvPr/>
        </p:nvSpPr>
        <p:spPr>
          <a:xfrm>
            <a:off x="7654276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5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x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A26AD5-DE10-2248-8D11-2E9C425D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</p:spTree>
    <p:extLst>
      <p:ext uri="{BB962C8B-B14F-4D97-AF65-F5344CB8AC3E}">
        <p14:creationId xmlns:p14="http://schemas.microsoft.com/office/powerpoint/2010/main" val="246362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222406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5CABCB36-DE76-5746-9EBE-5A798F2C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更新不重复子串最大长度：红色指针</a:t>
            </a:r>
            <a:r>
              <a:rPr kumimoji="1" lang="en-US" altLang="zh-CN" dirty="0"/>
              <a:t>-</a:t>
            </a:r>
            <a:r>
              <a:rPr kumimoji="1" lang="zh-CN" altLang="en-US" dirty="0"/>
              <a:t>绿色指针</a:t>
            </a:r>
            <a:r>
              <a:rPr kumimoji="1" lang="en-US" altLang="zh-CN" dirty="0"/>
              <a:t>+1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2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3487568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19CFA3-6403-A449-A81F-348C1C6C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</p:spTree>
    <p:extLst>
      <p:ext uri="{BB962C8B-B14F-4D97-AF65-F5344CB8AC3E}">
        <p14:creationId xmlns:p14="http://schemas.microsoft.com/office/powerpoint/2010/main" val="394261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3487568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1FC249-6646-DC4E-A462-EEBD4C7A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中不存在字符</a:t>
            </a:r>
            <a:r>
              <a:rPr kumimoji="1" lang="en-US" altLang="zh-CN" dirty="0"/>
              <a:t>m</a:t>
            </a:r>
            <a:r>
              <a:rPr kumimoji="1" lang="zh-CN" altLang="en-US" dirty="0"/>
              <a:t>，将字符</a:t>
            </a:r>
            <a:r>
              <a:rPr kumimoji="1" lang="en-US" altLang="zh-CN" dirty="0"/>
              <a:t>m</a:t>
            </a:r>
            <a:r>
              <a:rPr kumimoji="1" lang="zh-CN" altLang="en-US" dirty="0"/>
              <a:t>添加到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11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3487568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7A3157-E458-4442-BFBE-278810C8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更新不重复子串最大长度</a:t>
            </a:r>
          </a:p>
        </p:txBody>
      </p:sp>
    </p:spTree>
    <p:extLst>
      <p:ext uri="{BB962C8B-B14F-4D97-AF65-F5344CB8AC3E}">
        <p14:creationId xmlns:p14="http://schemas.microsoft.com/office/powerpoint/2010/main" val="174694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68671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164518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C86A08-2A62-C448-9AD0-5AC9F3C9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红色指针右移一位</a:t>
            </a:r>
          </a:p>
        </p:txBody>
      </p:sp>
    </p:spTree>
    <p:extLst>
      <p:ext uri="{BB962C8B-B14F-4D97-AF65-F5344CB8AC3E}">
        <p14:creationId xmlns:p14="http://schemas.microsoft.com/office/powerpoint/2010/main" val="40748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68671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1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434468-B1B6-D648-8802-6D2C9551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字符</a:t>
            </a:r>
            <a:r>
              <a:rPr kumimoji="1" lang="en-US" altLang="zh-CN" dirty="0"/>
              <a:t>m</a:t>
            </a:r>
            <a:r>
              <a:rPr kumimoji="1" lang="zh-CN" altLang="en-US" dirty="0"/>
              <a:t>已经存在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中，将绿色指针重新指向</a:t>
            </a:r>
            <a:r>
              <a:rPr kumimoji="1" lang="en-US" altLang="zh-CN" dirty="0"/>
              <a:t>max(hash</a:t>
            </a:r>
            <a:r>
              <a:rPr kumimoji="1" lang="zh-CN" altLang="en-US" dirty="0"/>
              <a:t>中</a:t>
            </a:r>
            <a:r>
              <a:rPr kumimoji="1" lang="en-US" altLang="zh-CN" dirty="0"/>
              <a:t>m</a:t>
            </a:r>
            <a:r>
              <a:rPr kumimoji="1" lang="zh-CN" altLang="en-US" dirty="0"/>
              <a:t>的下标</a:t>
            </a:r>
            <a:r>
              <a:rPr kumimoji="1" lang="en-US" altLang="zh-CN" dirty="0"/>
              <a:t>+1,</a:t>
            </a:r>
            <a:r>
              <a:rPr kumimoji="1" lang="zh-CN" altLang="en-US" dirty="0"/>
              <a:t>绿色指针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90AE675-C282-1948-B7C8-872750077054}"/>
              </a:ext>
            </a:extLst>
          </p:cNvPr>
          <p:cNvSpPr/>
          <p:nvPr/>
        </p:nvSpPr>
        <p:spPr>
          <a:xfrm>
            <a:off x="1762400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819831-29D9-E74D-AE35-5633A34C6350}"/>
              </a:ext>
            </a:extLst>
          </p:cNvPr>
          <p:cNvSpPr/>
          <p:nvPr/>
        </p:nvSpPr>
        <p:spPr>
          <a:xfrm>
            <a:off x="2961547" y="4267052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59A929-727B-5A48-B1DD-FD44CFE4B4AB}"/>
              </a:ext>
            </a:extLst>
          </p:cNvPr>
          <p:cNvSpPr/>
          <p:nvPr/>
        </p:nvSpPr>
        <p:spPr>
          <a:xfrm>
            <a:off x="4160694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42F2B4-51AF-754A-8769-2D1FD7F92C2A}"/>
              </a:ext>
            </a:extLst>
          </p:cNvPr>
          <p:cNvSpPr/>
          <p:nvPr/>
        </p:nvSpPr>
        <p:spPr>
          <a:xfrm>
            <a:off x="5359841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579111-66D7-5E43-9729-4AEC91A048C0}"/>
              </a:ext>
            </a:extLst>
          </p:cNvPr>
          <p:cNvSpPr/>
          <p:nvPr/>
        </p:nvSpPr>
        <p:spPr>
          <a:xfrm>
            <a:off x="6558988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u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DF9C3C-5E8B-614E-B6D8-734B3D511507}"/>
              </a:ext>
            </a:extLst>
          </p:cNvPr>
          <p:cNvSpPr/>
          <p:nvPr/>
        </p:nvSpPr>
        <p:spPr>
          <a:xfrm>
            <a:off x="7758135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B14E19-D1F1-5E4B-8AB5-43F4B4BA98FA}"/>
              </a:ext>
            </a:extLst>
          </p:cNvPr>
          <p:cNvSpPr/>
          <p:nvPr/>
        </p:nvSpPr>
        <p:spPr>
          <a:xfrm>
            <a:off x="8957282" y="4267051"/>
            <a:ext cx="1010653" cy="70986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3" name="上箭头 12">
            <a:extLst>
              <a:ext uri="{FF2B5EF4-FFF2-40B4-BE49-F238E27FC236}">
                <a16:creationId xmlns:a16="http://schemas.microsoft.com/office/drawing/2014/main" id="{3753EA9D-E118-D348-8EE9-68B4868E6279}"/>
              </a:ext>
            </a:extLst>
          </p:cNvPr>
          <p:cNvSpPr/>
          <p:nvPr/>
        </p:nvSpPr>
        <p:spPr>
          <a:xfrm>
            <a:off x="4686715" y="4976914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56123E7-82FE-9745-9239-07C162F77DD8}"/>
              </a:ext>
            </a:extLst>
          </p:cNvPr>
          <p:cNvSpPr txBox="1"/>
          <p:nvPr/>
        </p:nvSpPr>
        <p:spPr>
          <a:xfrm>
            <a:off x="550369" y="1983692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存放元素和索引的</a:t>
            </a:r>
            <a:r>
              <a:rPr kumimoji="1" lang="en-US" altLang="zh-CN" dirty="0"/>
              <a:t>hash</a:t>
            </a:r>
            <a:endParaRPr kumimoji="1" lang="zh-CN" altLang="en-US" dirty="0"/>
          </a:p>
        </p:txBody>
      </p:sp>
      <p:sp>
        <p:nvSpPr>
          <p:cNvPr id="17" name="上箭头 16">
            <a:extLst>
              <a:ext uri="{FF2B5EF4-FFF2-40B4-BE49-F238E27FC236}">
                <a16:creationId xmlns:a16="http://schemas.microsoft.com/office/drawing/2014/main" id="{739C52CC-5BE2-0140-A6F5-3611E0938445}"/>
              </a:ext>
            </a:extLst>
          </p:cNvPr>
          <p:cNvSpPr/>
          <p:nvPr/>
        </p:nvSpPr>
        <p:spPr>
          <a:xfrm>
            <a:off x="4152766" y="4976914"/>
            <a:ext cx="484632" cy="97840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24D531-572C-D141-BC85-B2E525C3D1BC}"/>
              </a:ext>
            </a:extLst>
          </p:cNvPr>
          <p:cNvSpPr txBox="1"/>
          <p:nvPr/>
        </p:nvSpPr>
        <p:spPr>
          <a:xfrm>
            <a:off x="515905" y="2744812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不重复子串最大长度：</a:t>
            </a: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76FEA0-07BE-7D4C-B343-99DF9878AA05}"/>
              </a:ext>
            </a:extLst>
          </p:cNvPr>
          <p:cNvSpPr txBox="1"/>
          <p:nvPr/>
        </p:nvSpPr>
        <p:spPr>
          <a:xfrm>
            <a:off x="3308684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0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t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64D784-A1BB-9D41-8B63-C5B1F398F974}"/>
              </a:ext>
            </a:extLst>
          </p:cNvPr>
          <p:cNvSpPr txBox="1"/>
          <p:nvPr/>
        </p:nvSpPr>
        <p:spPr>
          <a:xfrm>
            <a:off x="4395082" y="1660358"/>
            <a:ext cx="1010653" cy="92333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2</a:t>
            </a:r>
          </a:p>
          <a:p>
            <a:pPr algn="ctr"/>
            <a:endParaRPr kumimoji="1" lang="en-US" altLang="zh-CN" dirty="0"/>
          </a:p>
          <a:p>
            <a:pPr algn="ctr"/>
            <a:r>
              <a:rPr kumimoji="1" lang="en-US" altLang="zh-CN" dirty="0"/>
              <a:t>m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50CAE1-7881-F741-9B89-B89FD88E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更新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中</a:t>
            </a:r>
            <a:r>
              <a:rPr kumimoji="1" lang="en-US" altLang="zh-CN" dirty="0"/>
              <a:t>m</a:t>
            </a:r>
            <a:r>
              <a:rPr kumimoji="1" lang="zh-CN" altLang="en-US" dirty="0"/>
              <a:t>字符的下标</a:t>
            </a:r>
          </a:p>
        </p:txBody>
      </p:sp>
    </p:spTree>
    <p:extLst>
      <p:ext uri="{BB962C8B-B14F-4D97-AF65-F5344CB8AC3E}">
        <p14:creationId xmlns:p14="http://schemas.microsoft.com/office/powerpoint/2010/main" val="40238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915</Words>
  <Application>Microsoft Macintosh PowerPoint</Application>
  <PresentationFormat>宽屏</PresentationFormat>
  <Paragraphs>460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Arial</vt:lpstr>
      <vt:lpstr>Cambria</vt:lpstr>
      <vt:lpstr>Office 主题​​</vt:lpstr>
      <vt:lpstr>Hash中不存在字符t，将字符t添加到hash</vt:lpstr>
      <vt:lpstr>将字符t和它的下标加入hash</vt:lpstr>
      <vt:lpstr>更新不重复子串最大长度：红色指针-绿色指针+1</vt:lpstr>
      <vt:lpstr>红色指针右移一位</vt:lpstr>
      <vt:lpstr>Hash中不存在字符m，将字符m添加到hash</vt:lpstr>
      <vt:lpstr>更新不重复子串最大长度</vt:lpstr>
      <vt:lpstr>红色指针右移一位</vt:lpstr>
      <vt:lpstr>字符m已经存在hash中，将绿色指针重新指向max(hash中m的下标+1,绿色指针)</vt:lpstr>
      <vt:lpstr>更新hash中m字符的下标</vt:lpstr>
      <vt:lpstr>更新不重复子串最大长度</vt:lpstr>
      <vt:lpstr>红色指针右移一位</vt:lpstr>
      <vt:lpstr>Hash中不存在字符z，将字符z添加到hash</vt:lpstr>
      <vt:lpstr>更新不重复子串最大长度</vt:lpstr>
      <vt:lpstr>红色指针右移一位</vt:lpstr>
      <vt:lpstr>Hash中不存在字符u，将字符u添加到hash</vt:lpstr>
      <vt:lpstr>更新不重复子串最大长度</vt:lpstr>
      <vt:lpstr>红色指针右移一位</vt:lpstr>
      <vt:lpstr>Hash中不存在字符x，将字符x添加到hash</vt:lpstr>
      <vt:lpstr>更新不重复子串最大长度</vt:lpstr>
      <vt:lpstr>红色指针右移一位</vt:lpstr>
      <vt:lpstr>Hash中存在字符t，绿色指针重新指向max(hash中字符t的下标+1,绿色指针)</vt:lpstr>
      <vt:lpstr>更新字符t的下标</vt:lpstr>
      <vt:lpstr>更新不重复子串最大长度</vt:lpstr>
      <vt:lpstr>红色指针右移一位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qin5125@163.com</dc:creator>
  <cp:lastModifiedBy>qin5125@163.com</cp:lastModifiedBy>
  <cp:revision>122</cp:revision>
  <dcterms:created xsi:type="dcterms:W3CDTF">2020-03-29T07:07:32Z</dcterms:created>
  <dcterms:modified xsi:type="dcterms:W3CDTF">2020-03-29T08:48:39Z</dcterms:modified>
</cp:coreProperties>
</file>