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A47A-A481-C34D-8BB1-3617BFDD6FDD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4AFF-5C80-C948-B9BE-AAC0F300E5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58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E3E80-F7D6-6E4A-841D-332A2FB1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E9D683-662E-3747-85EE-94F0AD4A2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DE009-E2A1-BA4A-9B22-5074241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32625-09CD-2A48-BD77-5FE9C93C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F2407-A29B-B24A-B538-1318BEDE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1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4E2A9-73F2-974C-A6A8-168D605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5E809-F363-BE4D-91A6-1840071B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2B547-AA17-BF40-9085-0F8E7D64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9CA1D-D4AF-944E-A36F-A9419A74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C29C2-AED6-DD4A-B239-F36E0AA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7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930D41-2BB7-6543-9DAD-2BB0EE53A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69DE-FE37-9F4E-B45B-F74E01B8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F2DD6-9761-6B4D-9E17-8F41A80E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47F9C-F1B9-1545-AFA8-8F07DAF0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E1029-AB09-1645-AF18-BE62AE5C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5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38F7-2655-2A43-9527-9F4500D2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873AE-1C25-CA45-850E-3AC265E69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0195F-9033-7E4A-BA8C-C525D6EB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2ED1A-04D0-CE44-9F9A-ED3D5ED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F62D4-9D7A-D94C-82FA-47B9A3C6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1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3BF7-DEB1-6945-B406-0FEFFE57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10255-0DF7-C249-B23B-8FB0C9C1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0AC8-AE3E-EE48-A7C5-460F7274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CF677-D06C-8C4A-AEFA-9DF03388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AAAF6-1CC5-3349-A050-1EB67D1B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2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2110A-B467-4944-B4FB-38BC8BA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902E3-3D71-6D4B-B752-03B5A21D4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58C99-C1D1-2D47-BA68-87856CC1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27D88-065A-CB44-B21C-F4CD5EFA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2397E-BC4F-1946-A90C-B84A7D09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00E75-91E5-0848-9B96-BC5207D5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0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CEB3-D291-1C4A-A880-0372AC0C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D7354-7EAF-0747-80DA-5B16DA349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FD8E9-BE65-8D40-A6EE-DAFF7CF20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2DB09-8CAB-5442-9EDF-0D2F54390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8B186-52E8-0B4E-9FDE-D55C2786A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65A6E6-257C-AA41-93DD-E3BCABED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8AFE72-54B5-0E47-800D-B1FE3757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6850E-256F-3F42-8B5E-9B3FA670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1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70A8-28C9-6648-9BB3-9A2FA3D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0C1CFE-B192-5A46-B3CD-C2476C9B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AD909-15E8-2541-982A-AC67DBFA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07CAF-74D0-814A-A74F-1E477703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6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025E8-84F5-2B46-B762-56C0802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2A002-42C1-F048-8AAE-2B3FEC73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4B76E-7A88-4343-B306-2D0BF7F7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67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2BD9B-3DB5-884F-AF04-3BB74523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8AFEC-5054-8246-9E86-15B99439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79185-6A3F-494C-966F-F0A416B4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769AD-33F1-214A-93F4-7B25A63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A6BF2-16D3-FB44-B572-C2B11AF4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4772D-383E-B14D-9162-8D365BB7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6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4C4C4-C2C1-784F-9699-F907FA2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A02ED-535D-4842-92F4-0486C53F9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79D28-F53B-6B4B-8E71-D0B772B8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EBDCB-E61A-9646-9CD5-5120C1EC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CEF1A-1A9C-D34F-B3C9-4437D1EF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895D7-79D7-1B42-A9F0-C4EAA951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4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85E54A-C6AC-E848-8D29-A685B1B4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47793-085F-EB49-B2A4-CBA4F861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73F32-1DCD-6242-A7C3-038247CCD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EDCA-0AAF-9143-9B21-F8F8139B620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F804A-6DCB-5947-AD05-9E9E5D204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01936-9B3B-0440-8F0E-864A6E609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0A37-F571-C547-BC31-69ECFBAB6F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86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1347535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4979385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4979385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3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4979385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6178532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5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6178532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5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6178532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52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7377679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0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7377679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0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7377679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6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7377679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89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1347535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7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857682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0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857682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4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857682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6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857682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1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982178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0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982178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8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9821787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10830750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79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1347535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2581091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59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2581091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0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2581091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9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3784253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4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3784253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9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5B8055-57C3-F54E-B52E-E2F76E749144}"/>
              </a:ext>
            </a:extLst>
          </p:cNvPr>
          <p:cNvSpPr/>
          <p:nvPr/>
        </p:nvSpPr>
        <p:spPr>
          <a:xfrm>
            <a:off x="1118934" y="2923674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D3DAE-40CF-0A49-B154-93D04FEF6D96}"/>
              </a:ext>
            </a:extLst>
          </p:cNvPr>
          <p:cNvSpPr/>
          <p:nvPr/>
        </p:nvSpPr>
        <p:spPr>
          <a:xfrm>
            <a:off x="2318081" y="2923674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78582-B25D-124F-9130-7D583F3A866E}"/>
              </a:ext>
            </a:extLst>
          </p:cNvPr>
          <p:cNvSpPr/>
          <p:nvPr/>
        </p:nvSpPr>
        <p:spPr>
          <a:xfrm>
            <a:off x="3517228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684E6-558B-4B40-9100-A32813A434C1}"/>
              </a:ext>
            </a:extLst>
          </p:cNvPr>
          <p:cNvSpPr/>
          <p:nvPr/>
        </p:nvSpPr>
        <p:spPr>
          <a:xfrm>
            <a:off x="4716375" y="2923673"/>
            <a:ext cx="1010653" cy="709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-7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F123C-0E2F-1C4E-9C6A-ACBB22682C5B}"/>
              </a:ext>
            </a:extLst>
          </p:cNvPr>
          <p:cNvSpPr/>
          <p:nvPr/>
        </p:nvSpPr>
        <p:spPr>
          <a:xfrm>
            <a:off x="5915522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C9A89-3BF1-174B-8E11-9AE90B27BF6C}"/>
              </a:ext>
            </a:extLst>
          </p:cNvPr>
          <p:cNvSpPr/>
          <p:nvPr/>
        </p:nvSpPr>
        <p:spPr>
          <a:xfrm>
            <a:off x="7114669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5872A-FFAF-C149-A514-6FD8E42CA95E}"/>
              </a:ext>
            </a:extLst>
          </p:cNvPr>
          <p:cNvSpPr/>
          <p:nvPr/>
        </p:nvSpPr>
        <p:spPr>
          <a:xfrm>
            <a:off x="8313816" y="2923673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24F56-C1EE-AB4D-8424-3B9218533199}"/>
              </a:ext>
            </a:extLst>
          </p:cNvPr>
          <p:cNvSpPr/>
          <p:nvPr/>
        </p:nvSpPr>
        <p:spPr>
          <a:xfrm>
            <a:off x="9512963" y="292367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88088268-13B9-C74E-BA39-CF973562AF8F}"/>
              </a:ext>
            </a:extLst>
          </p:cNvPr>
          <p:cNvSpPr/>
          <p:nvPr/>
        </p:nvSpPr>
        <p:spPr>
          <a:xfrm>
            <a:off x="3784253" y="3633535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297</Words>
  <Application>Microsoft Macintosh PowerPoint</Application>
  <PresentationFormat>宽屏</PresentationFormat>
  <Paragraphs>216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qin5125@163.com</dc:creator>
  <cp:lastModifiedBy>qin5125@163.com</cp:lastModifiedBy>
  <cp:revision>40</cp:revision>
  <dcterms:created xsi:type="dcterms:W3CDTF">2020-03-15T03:40:28Z</dcterms:created>
  <dcterms:modified xsi:type="dcterms:W3CDTF">2020-03-15T04:57:56Z</dcterms:modified>
</cp:coreProperties>
</file>