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D42"/>
    <a:srgbClr val="5B9BD5"/>
    <a:srgbClr val="171A21"/>
    <a:srgbClr val="132536"/>
    <a:srgbClr val="1E32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81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31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69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37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34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48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19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17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8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25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55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52D43-EE1A-4612-8D08-436DC12AF464}" type="datetimeFigureOut">
              <a:rPr lang="ko-KR" altLang="en-US" smtClean="0"/>
              <a:t>2016-07-22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7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5094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85000"/>
                  </a:schemeClr>
                </a:solidFill>
              </a:rPr>
              <a:t>홍길동</a:t>
            </a:r>
            <a:endParaRPr lang="ko-KR" alt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371725" y="3322318"/>
            <a:ext cx="7696200" cy="3535682"/>
          </a:xfrm>
          <a:prstGeom prst="rect">
            <a:avLst/>
          </a:prstGeom>
          <a:solidFill>
            <a:srgbClr val="171A21"/>
          </a:solidFill>
          <a:ln>
            <a:solidFill>
              <a:srgbClr val="171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1" name="그룹 140"/>
          <p:cNvGrpSpPr/>
          <p:nvPr/>
        </p:nvGrpSpPr>
        <p:grpSpPr>
          <a:xfrm>
            <a:off x="2371725" y="571499"/>
            <a:ext cx="7696200" cy="6205862"/>
            <a:chOff x="2371725" y="571499"/>
            <a:chExt cx="7696200" cy="620586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1725" y="571499"/>
              <a:ext cx="7696200" cy="2620089"/>
            </a:xfrm>
            <a:prstGeom prst="rect">
              <a:avLst/>
            </a:prstGeom>
          </p:spPr>
        </p:pic>
        <p:grpSp>
          <p:nvGrpSpPr>
            <p:cNvPr id="140" name="그룹 139"/>
            <p:cNvGrpSpPr/>
            <p:nvPr/>
          </p:nvGrpSpPr>
          <p:grpSpPr>
            <a:xfrm>
              <a:off x="2455780" y="3238501"/>
              <a:ext cx="7545470" cy="3538860"/>
              <a:chOff x="2455780" y="3238501"/>
              <a:chExt cx="7545470" cy="3538860"/>
            </a:xfrm>
          </p:grpSpPr>
          <p:grpSp>
            <p:nvGrpSpPr>
              <p:cNvPr id="138" name="그룹 137"/>
              <p:cNvGrpSpPr/>
              <p:nvPr/>
            </p:nvGrpSpPr>
            <p:grpSpPr>
              <a:xfrm>
                <a:off x="2455780" y="3408695"/>
                <a:ext cx="7545470" cy="3368666"/>
                <a:chOff x="2455780" y="3408695"/>
                <a:chExt cx="7545470" cy="3368666"/>
              </a:xfrm>
            </p:grpSpPr>
            <p:grpSp>
              <p:nvGrpSpPr>
                <p:cNvPr id="132" name="그룹 131"/>
                <p:cNvGrpSpPr/>
                <p:nvPr/>
              </p:nvGrpSpPr>
              <p:grpSpPr>
                <a:xfrm>
                  <a:off x="2455780" y="3434094"/>
                  <a:ext cx="5564393" cy="3343267"/>
                  <a:chOff x="2712955" y="3434094"/>
                  <a:chExt cx="5564393" cy="3343267"/>
                </a:xfrm>
              </p:grpSpPr>
              <p:pic>
                <p:nvPicPr>
                  <p:cNvPr id="43" name="그림 42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233736" y="3448700"/>
                    <a:ext cx="4394849" cy="3328661"/>
                  </a:xfrm>
                  <a:prstGeom prst="rect">
                    <a:avLst/>
                  </a:prstGeom>
                </p:spPr>
              </p:pic>
              <p:grpSp>
                <p:nvGrpSpPr>
                  <p:cNvPr id="131" name="그룹 130"/>
                  <p:cNvGrpSpPr/>
                  <p:nvPr/>
                </p:nvGrpSpPr>
                <p:grpSpPr>
                  <a:xfrm>
                    <a:off x="2712955" y="3515375"/>
                    <a:ext cx="420770" cy="3157985"/>
                    <a:chOff x="2712955" y="3515375"/>
                    <a:chExt cx="420770" cy="3157985"/>
                  </a:xfrm>
                </p:grpSpPr>
                <p:sp>
                  <p:nvSpPr>
                    <p:cNvPr id="29" name="직사각형 28"/>
                    <p:cNvSpPr/>
                    <p:nvPr/>
                  </p:nvSpPr>
                  <p:spPr>
                    <a:xfrm>
                      <a:off x="2712955" y="3515375"/>
                      <a:ext cx="420770" cy="420770"/>
                    </a:xfrm>
                    <a:prstGeom prst="rect">
                      <a:avLst/>
                    </a:prstGeom>
                    <a:solidFill>
                      <a:srgbClr val="182D42"/>
                    </a:solidFill>
                    <a:ln>
                      <a:solidFill>
                        <a:srgbClr val="171A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</a:p>
                  </p:txBody>
                </p:sp>
                <p:sp>
                  <p:nvSpPr>
                    <p:cNvPr id="44" name="직사각형 43"/>
                    <p:cNvSpPr/>
                    <p:nvPr/>
                  </p:nvSpPr>
                  <p:spPr>
                    <a:xfrm>
                      <a:off x="2712955" y="4213019"/>
                      <a:ext cx="420770" cy="420770"/>
                    </a:xfrm>
                    <a:prstGeom prst="rect">
                      <a:avLst/>
                    </a:prstGeom>
                    <a:solidFill>
                      <a:srgbClr val="182D42"/>
                    </a:solidFill>
                    <a:ln>
                      <a:solidFill>
                        <a:srgbClr val="171A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2</a:t>
                      </a:r>
                      <a:endParaRPr lang="en-US" altLang="ko-KR" dirty="0" smtClean="0"/>
                    </a:p>
                  </p:txBody>
                </p:sp>
                <p:sp>
                  <p:nvSpPr>
                    <p:cNvPr id="49" name="직사각형 48"/>
                    <p:cNvSpPr/>
                    <p:nvPr/>
                  </p:nvSpPr>
                  <p:spPr>
                    <a:xfrm>
                      <a:off x="2712955" y="4901911"/>
                      <a:ext cx="420770" cy="420770"/>
                    </a:xfrm>
                    <a:prstGeom prst="rect">
                      <a:avLst/>
                    </a:prstGeom>
                    <a:solidFill>
                      <a:srgbClr val="182D42"/>
                    </a:solidFill>
                    <a:ln>
                      <a:solidFill>
                        <a:srgbClr val="171A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</a:p>
                  </p:txBody>
                </p:sp>
                <p:sp>
                  <p:nvSpPr>
                    <p:cNvPr id="51" name="직사각형 50"/>
                    <p:cNvSpPr/>
                    <p:nvPr/>
                  </p:nvSpPr>
                  <p:spPr>
                    <a:xfrm>
                      <a:off x="2712955" y="5590803"/>
                      <a:ext cx="420770" cy="420770"/>
                    </a:xfrm>
                    <a:prstGeom prst="rect">
                      <a:avLst/>
                    </a:prstGeom>
                    <a:solidFill>
                      <a:srgbClr val="182D42"/>
                    </a:solidFill>
                    <a:ln>
                      <a:solidFill>
                        <a:srgbClr val="171A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4</a:t>
                      </a:r>
                      <a:endParaRPr lang="en-US" altLang="ko-KR" dirty="0" smtClean="0"/>
                    </a:p>
                  </p:txBody>
                </p:sp>
                <p:sp>
                  <p:nvSpPr>
                    <p:cNvPr id="55" name="직사각형 54"/>
                    <p:cNvSpPr/>
                    <p:nvPr/>
                  </p:nvSpPr>
                  <p:spPr>
                    <a:xfrm>
                      <a:off x="2712955" y="6252590"/>
                      <a:ext cx="420770" cy="420770"/>
                    </a:xfrm>
                    <a:prstGeom prst="rect">
                      <a:avLst/>
                    </a:prstGeom>
                    <a:solidFill>
                      <a:srgbClr val="182D42"/>
                    </a:solidFill>
                    <a:ln>
                      <a:solidFill>
                        <a:srgbClr val="171A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 smtClean="0"/>
                        <a:t>5</a:t>
                      </a:r>
                    </a:p>
                  </p:txBody>
                </p:sp>
              </p:grpSp>
              <p:grpSp>
                <p:nvGrpSpPr>
                  <p:cNvPr id="130" name="그룹 129"/>
                  <p:cNvGrpSpPr/>
                  <p:nvPr/>
                </p:nvGrpSpPr>
                <p:grpSpPr>
                  <a:xfrm>
                    <a:off x="7665719" y="3434094"/>
                    <a:ext cx="611629" cy="3314692"/>
                    <a:chOff x="7665719" y="3434094"/>
                    <a:chExt cx="611629" cy="3314692"/>
                  </a:xfrm>
                </p:grpSpPr>
                <p:sp>
                  <p:nvSpPr>
                    <p:cNvPr id="42" name="타원 41"/>
                    <p:cNvSpPr/>
                    <p:nvPr/>
                  </p:nvSpPr>
                  <p:spPr>
                    <a:xfrm>
                      <a:off x="7665719" y="3434094"/>
                      <a:ext cx="611629" cy="611629"/>
                    </a:xfrm>
                    <a:prstGeom prst="ellipse">
                      <a:avLst/>
                    </a:prstGeom>
                    <a:solidFill>
                      <a:srgbClr val="132536"/>
                    </a:solidFill>
                    <a:ln>
                      <a:solidFill>
                        <a:srgbClr val="182D4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dist"/>
                      <a:r>
                        <a:rPr lang="en-US" altLang="ko-KR" spc="-150" dirty="0" smtClean="0"/>
                        <a:t>4.8</a:t>
                      </a:r>
                      <a:endParaRPr lang="ko-KR" altLang="en-US" spc="-150" dirty="0"/>
                    </a:p>
                  </p:txBody>
                </p:sp>
                <p:sp>
                  <p:nvSpPr>
                    <p:cNvPr id="45" name="타원 44"/>
                    <p:cNvSpPr/>
                    <p:nvPr/>
                  </p:nvSpPr>
                  <p:spPr>
                    <a:xfrm>
                      <a:off x="7665719" y="4110286"/>
                      <a:ext cx="611629" cy="611629"/>
                    </a:xfrm>
                    <a:prstGeom prst="ellipse">
                      <a:avLst/>
                    </a:prstGeom>
                    <a:solidFill>
                      <a:srgbClr val="132536"/>
                    </a:solidFill>
                    <a:ln>
                      <a:solidFill>
                        <a:srgbClr val="182D4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dist"/>
                      <a:r>
                        <a:rPr lang="en-US" altLang="ko-KR" spc="-150" dirty="0" smtClean="0"/>
                        <a:t>4.1</a:t>
                      </a:r>
                      <a:endParaRPr lang="ko-KR" altLang="en-US" spc="-150" dirty="0"/>
                    </a:p>
                  </p:txBody>
                </p:sp>
                <p:sp>
                  <p:nvSpPr>
                    <p:cNvPr id="50" name="타원 49"/>
                    <p:cNvSpPr/>
                    <p:nvPr/>
                  </p:nvSpPr>
                  <p:spPr>
                    <a:xfrm>
                      <a:off x="7665719" y="4786478"/>
                      <a:ext cx="611629" cy="611629"/>
                    </a:xfrm>
                    <a:prstGeom prst="ellipse">
                      <a:avLst/>
                    </a:prstGeom>
                    <a:solidFill>
                      <a:srgbClr val="132536"/>
                    </a:solidFill>
                    <a:ln>
                      <a:solidFill>
                        <a:srgbClr val="182D4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dist"/>
                      <a:r>
                        <a:rPr lang="en-US" altLang="ko-KR" spc="-150" dirty="0" smtClean="0"/>
                        <a:t>3.9</a:t>
                      </a:r>
                      <a:endParaRPr lang="ko-KR" altLang="en-US" spc="-150" dirty="0"/>
                    </a:p>
                  </p:txBody>
                </p:sp>
                <p:sp>
                  <p:nvSpPr>
                    <p:cNvPr id="52" name="타원 51"/>
                    <p:cNvSpPr/>
                    <p:nvPr/>
                  </p:nvSpPr>
                  <p:spPr>
                    <a:xfrm>
                      <a:off x="7665719" y="5462670"/>
                      <a:ext cx="611629" cy="611629"/>
                    </a:xfrm>
                    <a:prstGeom prst="ellipse">
                      <a:avLst/>
                    </a:prstGeom>
                    <a:solidFill>
                      <a:srgbClr val="132536"/>
                    </a:solidFill>
                    <a:ln>
                      <a:solidFill>
                        <a:srgbClr val="182D4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dist"/>
                      <a:r>
                        <a:rPr lang="en-US" altLang="ko-KR" spc="-150" dirty="0" smtClean="0"/>
                        <a:t>3.7</a:t>
                      </a:r>
                      <a:endParaRPr lang="ko-KR" altLang="en-US" spc="-150" dirty="0"/>
                    </a:p>
                  </p:txBody>
                </p:sp>
                <p:sp>
                  <p:nvSpPr>
                    <p:cNvPr id="56" name="타원 55"/>
                    <p:cNvSpPr/>
                    <p:nvPr/>
                  </p:nvSpPr>
                  <p:spPr>
                    <a:xfrm>
                      <a:off x="7665719" y="6137157"/>
                      <a:ext cx="611629" cy="611629"/>
                    </a:xfrm>
                    <a:prstGeom prst="ellipse">
                      <a:avLst/>
                    </a:prstGeom>
                    <a:solidFill>
                      <a:srgbClr val="132536"/>
                    </a:solidFill>
                    <a:ln>
                      <a:solidFill>
                        <a:srgbClr val="182D4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dist"/>
                      <a:r>
                        <a:rPr lang="en-US" altLang="ko-KR" spc="-150" dirty="0" smtClean="0"/>
                        <a:t>3.5</a:t>
                      </a:r>
                      <a:endParaRPr lang="ko-KR" altLang="en-US" spc="-150" dirty="0"/>
                    </a:p>
                  </p:txBody>
                </p:sp>
              </p:grpSp>
            </p:grpSp>
            <p:sp>
              <p:nvSpPr>
                <p:cNvPr id="57" name="직사각형 56"/>
                <p:cNvSpPr/>
                <p:nvPr/>
              </p:nvSpPr>
              <p:spPr>
                <a:xfrm>
                  <a:off x="8096250" y="3408695"/>
                  <a:ext cx="1905000" cy="1911307"/>
                </a:xfrm>
                <a:prstGeom prst="rect">
                  <a:avLst/>
                </a:prstGeom>
                <a:solidFill>
                  <a:srgbClr val="132536"/>
                </a:solidFill>
                <a:ln>
                  <a:solidFill>
                    <a:srgbClr val="1325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9" name="그룹 128"/>
                <p:cNvGrpSpPr/>
                <p:nvPr/>
              </p:nvGrpSpPr>
              <p:grpSpPr>
                <a:xfrm>
                  <a:off x="8072498" y="5426971"/>
                  <a:ext cx="1924050" cy="1302766"/>
                  <a:chOff x="8329673" y="5426971"/>
                  <a:chExt cx="1924050" cy="1302766"/>
                </a:xfrm>
              </p:grpSpPr>
              <p:sp>
                <p:nvSpPr>
                  <p:cNvPr id="98" name="직사각형 97"/>
                  <p:cNvSpPr/>
                  <p:nvPr/>
                </p:nvSpPr>
                <p:spPr>
                  <a:xfrm>
                    <a:off x="8348723" y="5426971"/>
                    <a:ext cx="1905000" cy="1302766"/>
                  </a:xfrm>
                  <a:prstGeom prst="rect">
                    <a:avLst/>
                  </a:prstGeom>
                  <a:solidFill>
                    <a:srgbClr val="132536"/>
                  </a:solidFill>
                  <a:ln>
                    <a:solidFill>
                      <a:srgbClr val="13253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8329673" y="5428502"/>
                    <a:ext cx="19050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당신의 취향</a:t>
                    </a:r>
                    <a:endParaRPr lang="ko-KR" altLang="en-US" sz="1400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8618219" y="5828322"/>
                    <a:ext cx="46481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000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격투</a:t>
                    </a:r>
                    <a:endParaRPr lang="ko-KR" altLang="en-US" sz="1000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8877300" y="5894453"/>
                    <a:ext cx="84302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400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RPG</a:t>
                    </a:r>
                    <a:endParaRPr lang="ko-KR" altLang="en-US" sz="2400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9414320" y="5799978"/>
                    <a:ext cx="46481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000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리듬</a:t>
                    </a:r>
                    <a:endParaRPr lang="ko-KR" altLang="en-US" sz="1000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9023794" y="6282282"/>
                    <a:ext cx="56388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dirty="0" err="1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시뮬</a:t>
                    </a:r>
                    <a:endParaRPr lang="ko-KR" altLang="en-US" sz="1400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8587740" y="6239824"/>
                    <a:ext cx="46481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FPS</a:t>
                    </a:r>
                    <a:endParaRPr lang="ko-KR" altLang="en-US" sz="1000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9597199" y="6098701"/>
                    <a:ext cx="56388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dirty="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멀티</a:t>
                    </a:r>
                    <a:endParaRPr lang="ko-KR" altLang="en-US" sz="1400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139" name="그룹 138"/>
              <p:cNvGrpSpPr/>
              <p:nvPr/>
            </p:nvGrpSpPr>
            <p:grpSpPr>
              <a:xfrm>
                <a:off x="2455780" y="3238501"/>
                <a:ext cx="2117055" cy="170193"/>
                <a:chOff x="2455780" y="3238501"/>
                <a:chExt cx="2117055" cy="170193"/>
              </a:xfrm>
            </p:grpSpPr>
            <p:sp>
              <p:nvSpPr>
                <p:cNvPr id="122" name="직사각형 121"/>
                <p:cNvSpPr/>
                <p:nvPr/>
              </p:nvSpPr>
              <p:spPr>
                <a:xfrm>
                  <a:off x="2455780" y="3238501"/>
                  <a:ext cx="1030370" cy="1701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/>
                    <a:t>취향 랭킹</a:t>
                  </a:r>
                  <a:endParaRPr lang="ko-KR" altLang="en-US" sz="1000" dirty="0"/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3542465" y="3238501"/>
                  <a:ext cx="1030370" cy="170193"/>
                </a:xfrm>
                <a:prstGeom prst="rect">
                  <a:avLst/>
                </a:prstGeom>
                <a:solidFill>
                  <a:srgbClr val="1E32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/>
                    <a:t>전체 랭킹</a:t>
                  </a:r>
                  <a:endParaRPr lang="ko-KR" altLang="en-US" sz="1000" dirty="0"/>
                </a:p>
              </p:txBody>
            </p:sp>
          </p:grpSp>
        </p:grpSp>
      </p:grpSp>
      <p:grpSp>
        <p:nvGrpSpPr>
          <p:cNvPr id="137" name="그룹 136"/>
          <p:cNvGrpSpPr/>
          <p:nvPr/>
        </p:nvGrpSpPr>
        <p:grpSpPr>
          <a:xfrm>
            <a:off x="8096250" y="3448700"/>
            <a:ext cx="1905000" cy="1601455"/>
            <a:chOff x="8096250" y="3448700"/>
            <a:chExt cx="1905000" cy="1601455"/>
          </a:xfrm>
        </p:grpSpPr>
        <p:sp>
          <p:nvSpPr>
            <p:cNvPr id="67" name="TextBox 66"/>
            <p:cNvSpPr txBox="1"/>
            <p:nvPr/>
          </p:nvSpPr>
          <p:spPr>
            <a:xfrm>
              <a:off x="8096250" y="3448700"/>
              <a:ext cx="1905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>
                      <a:lumMod val="85000"/>
                    </a:schemeClr>
                  </a:solidFill>
                </a:rPr>
                <a:t>당신의 평가 그래프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605837" y="3763087"/>
              <a:ext cx="883920" cy="369332"/>
            </a:xfrm>
            <a:prstGeom prst="rect">
              <a:avLst/>
            </a:prstGeom>
            <a:noFill/>
            <a:ln>
              <a:solidFill>
                <a:srgbClr val="13253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</a:rPr>
                <a:t>3</a:t>
              </a:r>
              <a:r>
                <a:rPr lang="en-US" altLang="ko-KR" dirty="0" smtClean="0">
                  <a:solidFill>
                    <a:schemeClr val="bg1">
                      <a:lumMod val="85000"/>
                    </a:schemeClr>
                  </a:solidFill>
                </a:rPr>
                <a:t>.7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136" name="그룹 135"/>
            <p:cNvGrpSpPr/>
            <p:nvPr/>
          </p:nvGrpSpPr>
          <p:grpSpPr>
            <a:xfrm>
              <a:off x="8254365" y="4139974"/>
              <a:ext cx="1586865" cy="910181"/>
              <a:chOff x="8254365" y="4139974"/>
              <a:chExt cx="1586865" cy="910181"/>
            </a:xfrm>
          </p:grpSpPr>
          <p:grpSp>
            <p:nvGrpSpPr>
              <p:cNvPr id="92" name="그룹 91"/>
              <p:cNvGrpSpPr/>
              <p:nvPr/>
            </p:nvGrpSpPr>
            <p:grpSpPr>
              <a:xfrm>
                <a:off x="8254365" y="4728265"/>
                <a:ext cx="1586865" cy="321890"/>
                <a:chOff x="8511540" y="4621585"/>
                <a:chExt cx="1586865" cy="321890"/>
              </a:xfrm>
            </p:grpSpPr>
            <p:cxnSp>
              <p:nvCxnSpPr>
                <p:cNvPr id="59" name="직선 연결선 58"/>
                <p:cNvCxnSpPr/>
                <p:nvPr/>
              </p:nvCxnSpPr>
              <p:spPr>
                <a:xfrm>
                  <a:off x="8511540" y="4943475"/>
                  <a:ext cx="15868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직사각형 77"/>
                <p:cNvSpPr/>
                <p:nvPr/>
              </p:nvSpPr>
              <p:spPr>
                <a:xfrm>
                  <a:off x="8572500" y="4621585"/>
                  <a:ext cx="161925" cy="2501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4" name="직사각형 123"/>
              <p:cNvSpPr/>
              <p:nvPr/>
            </p:nvSpPr>
            <p:spPr>
              <a:xfrm>
                <a:off x="8608979" y="4541089"/>
                <a:ext cx="143121" cy="4317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8905040" y="4139974"/>
                <a:ext cx="156336" cy="8262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9220199" y="4196816"/>
                <a:ext cx="161925" cy="7742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9540947" y="4423988"/>
                <a:ext cx="161925" cy="5448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270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20981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371725" y="560692"/>
            <a:ext cx="7696199" cy="6276327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85000"/>
                  </a:schemeClr>
                </a:solidFill>
              </a:rPr>
              <a:t>홍길동</a:t>
            </a:r>
            <a:endParaRPr lang="ko-KR" alt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71725" y="571499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 smtClean="0">
                <a:solidFill>
                  <a:schemeClr val="bg1">
                    <a:lumMod val="85000"/>
                  </a:schemeClr>
                </a:solidFill>
              </a:rPr>
              <a:t>홍길동 님께서 해보신 게임을 평가해 주세요</a:t>
            </a:r>
            <a:endParaRPr lang="ko-KR" altLang="en-US" sz="3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106969" y="1704105"/>
            <a:ext cx="6244849" cy="361391"/>
            <a:chOff x="3015529" y="1305098"/>
            <a:chExt cx="6244849" cy="361391"/>
          </a:xfrm>
        </p:grpSpPr>
        <p:sp>
          <p:nvSpPr>
            <p:cNvPr id="12" name="직사각형 11"/>
            <p:cNvSpPr/>
            <p:nvPr/>
          </p:nvSpPr>
          <p:spPr>
            <a:xfrm>
              <a:off x="3015529" y="1305098"/>
              <a:ext cx="4871258" cy="361391"/>
            </a:xfrm>
            <a:prstGeom prst="rect">
              <a:avLst/>
            </a:prstGeom>
            <a:solidFill>
              <a:srgbClr val="1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err="1" smtClean="0">
                  <a:solidFill>
                    <a:schemeClr val="bg1">
                      <a:lumMod val="85000"/>
                    </a:schemeClr>
                  </a:solidFill>
                </a:rPr>
                <a:t>BioShock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104909" y="1305098"/>
              <a:ext cx="1155469" cy="361391"/>
            </a:xfrm>
            <a:prstGeom prst="rect">
              <a:avLst/>
            </a:prstGeom>
            <a:solidFill>
              <a:srgbClr val="182D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bg1">
                      <a:lumMod val="85000"/>
                    </a:schemeClr>
                  </a:solidFill>
                </a:rPr>
                <a:t>검색</a:t>
              </a:r>
              <a:endParaRPr lang="ko-KR" alt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106969" y="2209637"/>
            <a:ext cx="6244849" cy="1485900"/>
            <a:chOff x="3015529" y="1810630"/>
            <a:chExt cx="6244849" cy="1485900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5529" y="1810630"/>
              <a:ext cx="6244849" cy="1485900"/>
            </a:xfrm>
            <a:prstGeom prst="rect">
              <a:avLst/>
            </a:prstGeom>
          </p:spPr>
        </p:pic>
        <p:grpSp>
          <p:nvGrpSpPr>
            <p:cNvPr id="19" name="그룹 18"/>
            <p:cNvGrpSpPr/>
            <p:nvPr/>
          </p:nvGrpSpPr>
          <p:grpSpPr>
            <a:xfrm>
              <a:off x="7318304" y="1945544"/>
              <a:ext cx="1573209" cy="1216574"/>
              <a:chOff x="7318304" y="1945544"/>
              <a:chExt cx="1573209" cy="1216574"/>
            </a:xfrm>
          </p:grpSpPr>
          <p:grpSp>
            <p:nvGrpSpPr>
              <p:cNvPr id="176" name="그룹 175"/>
              <p:cNvGrpSpPr/>
              <p:nvPr/>
            </p:nvGrpSpPr>
            <p:grpSpPr>
              <a:xfrm>
                <a:off x="7318304" y="1945544"/>
                <a:ext cx="1573209" cy="261937"/>
                <a:chOff x="3467100" y="2109788"/>
                <a:chExt cx="1573209" cy="261937"/>
              </a:xfrm>
            </p:grpSpPr>
            <p:sp>
              <p:nvSpPr>
                <p:cNvPr id="177" name="타원 176"/>
                <p:cNvSpPr/>
                <p:nvPr/>
              </p:nvSpPr>
              <p:spPr>
                <a:xfrm>
                  <a:off x="3467100" y="2114550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타원 177"/>
                <p:cNvSpPr/>
                <p:nvPr/>
              </p:nvSpPr>
              <p:spPr>
                <a:xfrm>
                  <a:off x="3795712" y="2114549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타원 178"/>
                <p:cNvSpPr/>
                <p:nvPr/>
              </p:nvSpPr>
              <p:spPr>
                <a:xfrm>
                  <a:off x="4125910" y="2109788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타원 179"/>
                <p:cNvSpPr/>
                <p:nvPr/>
              </p:nvSpPr>
              <p:spPr>
                <a:xfrm>
                  <a:off x="4454522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타원 180"/>
                <p:cNvSpPr/>
                <p:nvPr/>
              </p:nvSpPr>
              <p:spPr>
                <a:xfrm>
                  <a:off x="4783134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2" name="그룹 181"/>
              <p:cNvGrpSpPr/>
              <p:nvPr/>
            </p:nvGrpSpPr>
            <p:grpSpPr>
              <a:xfrm>
                <a:off x="7318304" y="2422611"/>
                <a:ext cx="1573209" cy="261937"/>
                <a:chOff x="3467100" y="2109788"/>
                <a:chExt cx="1573209" cy="261937"/>
              </a:xfrm>
            </p:grpSpPr>
            <p:sp>
              <p:nvSpPr>
                <p:cNvPr id="183" name="타원 182"/>
                <p:cNvSpPr/>
                <p:nvPr/>
              </p:nvSpPr>
              <p:spPr>
                <a:xfrm>
                  <a:off x="3467100" y="2114550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타원 183"/>
                <p:cNvSpPr/>
                <p:nvPr/>
              </p:nvSpPr>
              <p:spPr>
                <a:xfrm>
                  <a:off x="3795712" y="2114549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타원 184"/>
                <p:cNvSpPr/>
                <p:nvPr/>
              </p:nvSpPr>
              <p:spPr>
                <a:xfrm>
                  <a:off x="4125910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타원 185"/>
                <p:cNvSpPr/>
                <p:nvPr/>
              </p:nvSpPr>
              <p:spPr>
                <a:xfrm>
                  <a:off x="4454522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타원 186"/>
                <p:cNvSpPr/>
                <p:nvPr/>
              </p:nvSpPr>
              <p:spPr>
                <a:xfrm>
                  <a:off x="4783134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8" name="그룹 187"/>
              <p:cNvGrpSpPr/>
              <p:nvPr/>
            </p:nvGrpSpPr>
            <p:grpSpPr>
              <a:xfrm>
                <a:off x="7318304" y="2900181"/>
                <a:ext cx="1573209" cy="261937"/>
                <a:chOff x="3467100" y="2109788"/>
                <a:chExt cx="1573209" cy="261937"/>
              </a:xfrm>
            </p:grpSpPr>
            <p:sp>
              <p:nvSpPr>
                <p:cNvPr id="189" name="타원 188"/>
                <p:cNvSpPr/>
                <p:nvPr/>
              </p:nvSpPr>
              <p:spPr>
                <a:xfrm>
                  <a:off x="3467100" y="2114550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타원 189"/>
                <p:cNvSpPr/>
                <p:nvPr/>
              </p:nvSpPr>
              <p:spPr>
                <a:xfrm>
                  <a:off x="3795712" y="2114549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타원 190"/>
                <p:cNvSpPr/>
                <p:nvPr/>
              </p:nvSpPr>
              <p:spPr>
                <a:xfrm>
                  <a:off x="4125910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타원 191"/>
                <p:cNvSpPr/>
                <p:nvPr/>
              </p:nvSpPr>
              <p:spPr>
                <a:xfrm>
                  <a:off x="4454522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타원 192"/>
                <p:cNvSpPr/>
                <p:nvPr/>
              </p:nvSpPr>
              <p:spPr>
                <a:xfrm>
                  <a:off x="4783134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1" name="직사각형 20"/>
          <p:cNvSpPr/>
          <p:nvPr/>
        </p:nvSpPr>
        <p:spPr>
          <a:xfrm>
            <a:off x="2734887" y="1188720"/>
            <a:ext cx="7024255" cy="99753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668385" y="1230286"/>
            <a:ext cx="28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9393385" y="1238597"/>
            <a:ext cx="49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>
                    <a:lumMod val="85000"/>
                  </a:schemeClr>
                </a:solidFill>
              </a:rPr>
              <a:t>20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34887" y="1188720"/>
            <a:ext cx="1438102" cy="997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/>
          <p:cNvSpPr txBox="1"/>
          <p:nvPr/>
        </p:nvSpPr>
        <p:spPr>
          <a:xfrm>
            <a:off x="4031672" y="1230286"/>
            <a:ext cx="28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371725" y="4867540"/>
            <a:ext cx="769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 smtClean="0">
                <a:solidFill>
                  <a:schemeClr val="bg1">
                    <a:lumMod val="85000"/>
                  </a:schemeClr>
                </a:solidFill>
              </a:rPr>
              <a:t>더 이상 기억이 안 나시나요</a:t>
            </a:r>
            <a:r>
              <a:rPr lang="en-US" altLang="ko-KR" sz="3000" b="1" spc="-150" dirty="0" smtClean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ko-KR" altLang="en-US" sz="3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4475148" y="5519309"/>
            <a:ext cx="1618210" cy="474121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</a:rPr>
              <a:t>건너뛰기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6346290" y="5512980"/>
            <a:ext cx="1618210" cy="474121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</a:rPr>
              <a:t>더 찾아보기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073719" y="4314305"/>
            <a:ext cx="6369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38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20981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371725" y="560692"/>
            <a:ext cx="7696199" cy="6276327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26" y="2131669"/>
            <a:ext cx="5934075" cy="47053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85000"/>
                  </a:schemeClr>
                </a:solidFill>
              </a:rPr>
              <a:t>홍길동</a:t>
            </a:r>
            <a:endParaRPr lang="ko-KR" alt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71725" y="571499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 smtClean="0">
                <a:solidFill>
                  <a:schemeClr val="bg1">
                    <a:lumMod val="85000"/>
                  </a:schemeClr>
                </a:solidFill>
              </a:rPr>
              <a:t>홍길동 님께서 해보신 게임을 평가해 주세요</a:t>
            </a:r>
            <a:endParaRPr lang="ko-KR" altLang="en-US" sz="3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34887" y="1188720"/>
            <a:ext cx="7024255" cy="99753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668385" y="1230286"/>
            <a:ext cx="28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9393385" y="1238597"/>
            <a:ext cx="49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>
                    <a:lumMod val="85000"/>
                  </a:schemeClr>
                </a:solidFill>
              </a:rPr>
              <a:t>20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34887" y="1188720"/>
            <a:ext cx="7015948" cy="997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/>
          <p:nvPr/>
        </p:nvSpPr>
        <p:spPr>
          <a:xfrm>
            <a:off x="7276691" y="1599301"/>
            <a:ext cx="1185822" cy="347435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</a:rPr>
              <a:t>건너뛰기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565013" y="1599301"/>
            <a:ext cx="1185822" cy="3474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bg1">
                    <a:lumMod val="85000"/>
                  </a:schemeClr>
                </a:solidFill>
              </a:rPr>
              <a:t>추천받기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672752" y="2776812"/>
            <a:ext cx="1459936" cy="243077"/>
            <a:chOff x="7409744" y="2344551"/>
            <a:chExt cx="1573209" cy="261937"/>
          </a:xfrm>
        </p:grpSpPr>
        <p:sp>
          <p:nvSpPr>
            <p:cNvPr id="44" name="타원 43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672752" y="3757959"/>
            <a:ext cx="1459936" cy="243077"/>
            <a:chOff x="7409744" y="2344551"/>
            <a:chExt cx="1573209" cy="261937"/>
          </a:xfrm>
        </p:grpSpPr>
        <p:sp>
          <p:nvSpPr>
            <p:cNvPr id="51" name="타원 50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3672752" y="4761939"/>
            <a:ext cx="1459936" cy="243077"/>
            <a:chOff x="7409744" y="2344551"/>
            <a:chExt cx="1573209" cy="261937"/>
          </a:xfrm>
        </p:grpSpPr>
        <p:sp>
          <p:nvSpPr>
            <p:cNvPr id="58" name="타원 57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3672752" y="5765919"/>
            <a:ext cx="1459936" cy="243077"/>
            <a:chOff x="7409744" y="2344551"/>
            <a:chExt cx="1573209" cy="261937"/>
          </a:xfrm>
        </p:grpSpPr>
        <p:sp>
          <p:nvSpPr>
            <p:cNvPr id="64" name="타원 63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5655760" y="2743560"/>
            <a:ext cx="1459936" cy="243077"/>
            <a:chOff x="7409744" y="2344551"/>
            <a:chExt cx="1573209" cy="261937"/>
          </a:xfrm>
        </p:grpSpPr>
        <p:sp>
          <p:nvSpPr>
            <p:cNvPr id="76" name="타원 75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5655760" y="3741333"/>
            <a:ext cx="1459936" cy="243077"/>
            <a:chOff x="7409744" y="2344551"/>
            <a:chExt cx="1573209" cy="261937"/>
          </a:xfrm>
        </p:grpSpPr>
        <p:sp>
          <p:nvSpPr>
            <p:cNvPr id="82" name="타원 81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5664073" y="4765833"/>
            <a:ext cx="1459936" cy="243077"/>
            <a:chOff x="7409744" y="2344551"/>
            <a:chExt cx="1573209" cy="261937"/>
          </a:xfrm>
        </p:grpSpPr>
        <p:sp>
          <p:nvSpPr>
            <p:cNvPr id="88" name="타원 87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5655760" y="5750990"/>
            <a:ext cx="1459936" cy="243077"/>
            <a:chOff x="7409744" y="2344551"/>
            <a:chExt cx="1573209" cy="261937"/>
          </a:xfrm>
        </p:grpSpPr>
        <p:sp>
          <p:nvSpPr>
            <p:cNvPr id="94" name="타원 93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7688417" y="2751873"/>
            <a:ext cx="1459936" cy="243077"/>
            <a:chOff x="7409744" y="2344551"/>
            <a:chExt cx="1573209" cy="261937"/>
          </a:xfrm>
        </p:grpSpPr>
        <p:sp>
          <p:nvSpPr>
            <p:cNvPr id="106" name="타원 105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7688417" y="3766273"/>
            <a:ext cx="1459936" cy="243077"/>
            <a:chOff x="7409744" y="2344551"/>
            <a:chExt cx="1573209" cy="261937"/>
          </a:xfrm>
        </p:grpSpPr>
        <p:sp>
          <p:nvSpPr>
            <p:cNvPr id="112" name="타원 111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7688417" y="4761934"/>
            <a:ext cx="1459936" cy="243077"/>
            <a:chOff x="7409744" y="2344551"/>
            <a:chExt cx="1573209" cy="261937"/>
          </a:xfrm>
        </p:grpSpPr>
        <p:sp>
          <p:nvSpPr>
            <p:cNvPr id="118" name="타원 117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7688417" y="5751155"/>
            <a:ext cx="1459936" cy="243077"/>
            <a:chOff x="7409744" y="2344551"/>
            <a:chExt cx="1573209" cy="261937"/>
          </a:xfrm>
        </p:grpSpPr>
        <p:sp>
          <p:nvSpPr>
            <p:cNvPr id="124" name="타원 123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503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884" y="557383"/>
            <a:ext cx="12192000" cy="6858000"/>
          </a:xfrm>
          <a:prstGeom prst="rect">
            <a:avLst/>
          </a:prstGeom>
          <a:solidFill>
            <a:srgbClr val="182D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3314" y="699951"/>
            <a:ext cx="11499139" cy="6442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05" y="897946"/>
            <a:ext cx="5801797" cy="326758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6603872" y="948188"/>
            <a:ext cx="611908" cy="562294"/>
          </a:xfrm>
          <a:prstGeom prst="ellipse">
            <a:avLst/>
          </a:prstGeom>
          <a:solidFill>
            <a:srgbClr val="6208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6614027" y="1606643"/>
            <a:ext cx="611908" cy="562294"/>
          </a:xfrm>
          <a:prstGeom prst="ellipse">
            <a:avLst/>
          </a:prstGeom>
          <a:solidFill>
            <a:srgbClr val="5323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6614027" y="2214065"/>
            <a:ext cx="611908" cy="5622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8950" y="2866616"/>
            <a:ext cx="611908" cy="562294"/>
          </a:xfrm>
          <a:prstGeom prst="ellipse">
            <a:avLst/>
          </a:prstGeom>
          <a:solidFill>
            <a:srgbClr val="975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6618950" y="3560927"/>
            <a:ext cx="611908" cy="562294"/>
          </a:xfrm>
          <a:prstGeom prst="ellipse">
            <a:avLst/>
          </a:prstGeom>
          <a:solidFill>
            <a:srgbClr val="B686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28253" y="1042426"/>
            <a:ext cx="1871764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106,012 </a:t>
            </a:r>
            <a:r>
              <a:rPr lang="ko-KR" altLang="en-US" sz="1600" dirty="0"/>
              <a:t>명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59988" y="1706395"/>
            <a:ext cx="352235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635,827 </a:t>
            </a:r>
            <a:r>
              <a:rPr lang="ko-KR" altLang="en-US" sz="1600" dirty="0"/>
              <a:t>명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54708" y="2348214"/>
            <a:ext cx="262970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348,980 </a:t>
            </a:r>
            <a:r>
              <a:rPr lang="ko-KR" altLang="en-US" sz="1600" dirty="0"/>
              <a:t>명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366903" y="2981425"/>
            <a:ext cx="1871764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2,467 </a:t>
            </a:r>
            <a:r>
              <a:rPr lang="ko-KR" altLang="en-US" sz="1600" dirty="0"/>
              <a:t>명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388887" y="3677956"/>
            <a:ext cx="125985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459 </a:t>
            </a:r>
            <a:r>
              <a:rPr lang="ko-KR" altLang="en-US" sz="1600" dirty="0"/>
              <a:t>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9549" y="5776462"/>
            <a:ext cx="1669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/>
              <a:t>3.9</a:t>
            </a:r>
            <a:endParaRPr lang="ko-KR" altLang="en-US" sz="8000" dirty="0"/>
          </a:p>
        </p:txBody>
      </p:sp>
      <p:sp>
        <p:nvSpPr>
          <p:cNvPr id="64" name="TextBox 63"/>
          <p:cNvSpPr txBox="1"/>
          <p:nvPr/>
        </p:nvSpPr>
        <p:spPr>
          <a:xfrm>
            <a:off x="3042472" y="5776461"/>
            <a:ext cx="1669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/>
              <a:t>4.2</a:t>
            </a:r>
            <a:endParaRPr lang="ko-KR" altLang="en-US" sz="8000" dirty="0"/>
          </a:p>
        </p:txBody>
      </p:sp>
      <p:sp>
        <p:nvSpPr>
          <p:cNvPr id="14" name="TextBox 13"/>
          <p:cNvSpPr txBox="1"/>
          <p:nvPr/>
        </p:nvSpPr>
        <p:spPr>
          <a:xfrm>
            <a:off x="872823" y="5511786"/>
            <a:ext cx="133622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USER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235" y="5500640"/>
            <a:ext cx="2076450" cy="4572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61505" y="4296658"/>
            <a:ext cx="5368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작품 </a:t>
            </a:r>
            <a:r>
              <a:rPr lang="en-US" altLang="ko-KR" sz="4400" b="1" dirty="0"/>
              <a:t>: &lt; GTA 5 &gt;</a:t>
            </a:r>
          </a:p>
          <a:p>
            <a:r>
              <a:rPr lang="ko-KR" altLang="en-US" sz="2000" b="1" dirty="0"/>
              <a:t>제작사 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Rockstar</a:t>
            </a:r>
            <a:r>
              <a:rPr lang="en-US" altLang="ko-KR" sz="2000" b="1" dirty="0"/>
              <a:t> Games</a:t>
            </a:r>
            <a:endParaRPr lang="ko-KR" altLang="en-US" sz="2000" b="1" dirty="0"/>
          </a:p>
        </p:txBody>
      </p:sp>
      <p:sp>
        <p:nvSpPr>
          <p:cNvPr id="5" name="직사각형 4"/>
          <p:cNvSpPr/>
          <p:nvPr/>
        </p:nvSpPr>
        <p:spPr>
          <a:xfrm>
            <a:off x="6442399" y="4400233"/>
            <a:ext cx="1807824" cy="50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잔인한  </a:t>
            </a:r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33" name="직사각형 32"/>
          <p:cNvSpPr/>
          <p:nvPr/>
        </p:nvSpPr>
        <p:spPr>
          <a:xfrm>
            <a:off x="8754553" y="4378800"/>
            <a:ext cx="1807824" cy="50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액션  </a:t>
            </a:r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34" name="직사각형 33"/>
          <p:cNvSpPr/>
          <p:nvPr/>
        </p:nvSpPr>
        <p:spPr>
          <a:xfrm>
            <a:off x="6493889" y="5042769"/>
            <a:ext cx="1807824" cy="50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어드벤쳐</a:t>
            </a:r>
            <a:r>
              <a:rPr lang="ko-KR" altLang="en-US" sz="2000" dirty="0"/>
              <a:t> </a:t>
            </a:r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35" name="직사각형 34"/>
          <p:cNvSpPr/>
          <p:nvPr/>
        </p:nvSpPr>
        <p:spPr>
          <a:xfrm>
            <a:off x="8731717" y="5015765"/>
            <a:ext cx="1807824" cy="50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범죄  </a:t>
            </a:r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36" name="직사각형 35"/>
          <p:cNvSpPr/>
          <p:nvPr/>
        </p:nvSpPr>
        <p:spPr>
          <a:xfrm>
            <a:off x="6463432" y="5725253"/>
            <a:ext cx="1807824" cy="50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TPS</a:t>
            </a:r>
            <a:r>
              <a:rPr lang="ko-KR" altLang="en-US" sz="2000" dirty="0"/>
              <a:t>  </a:t>
            </a:r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41" name="직사각형 40"/>
          <p:cNvSpPr/>
          <p:nvPr/>
        </p:nvSpPr>
        <p:spPr>
          <a:xfrm>
            <a:off x="8736068" y="5718749"/>
            <a:ext cx="1807824" cy="50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슈팅  </a:t>
            </a:r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42" name="직사각형 41"/>
          <p:cNvSpPr/>
          <p:nvPr/>
        </p:nvSpPr>
        <p:spPr>
          <a:xfrm>
            <a:off x="6493889" y="6433755"/>
            <a:ext cx="1807824" cy="50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레이싱  </a:t>
            </a:r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43" name="직사각형 42"/>
          <p:cNvSpPr/>
          <p:nvPr/>
        </p:nvSpPr>
        <p:spPr>
          <a:xfrm>
            <a:off x="8726812" y="6433755"/>
            <a:ext cx="1807824" cy="50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샌드박스</a:t>
            </a:r>
            <a:r>
              <a:rPr lang="ko-KR" altLang="en-US" sz="2000" dirty="0"/>
              <a:t> </a:t>
            </a:r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9206901" y="1014988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( 4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979173" y="1696990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( 8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0293196" y="2304412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( 3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356860" y="2956963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( 2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799004" y="3631419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( 0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11190626" y="824410"/>
            <a:ext cx="515892" cy="50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  <a:r>
              <a:rPr lang="en-US" altLang="ko-KR" sz="2000" dirty="0"/>
              <a:t>x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65027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130</Words>
  <Application>Microsoft Office PowerPoint</Application>
  <PresentationFormat>와이드스크린</PresentationFormat>
  <Paragraphs>72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김종현</dc:creator>
  <cp:lastModifiedBy>김종현</cp:lastModifiedBy>
  <cp:revision>12</cp:revision>
  <dcterms:created xsi:type="dcterms:W3CDTF">2016-07-22T11:12:17Z</dcterms:created>
  <dcterms:modified xsi:type="dcterms:W3CDTF">2016-07-22T13:00:32Z</dcterms:modified>
</cp:coreProperties>
</file>